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2/25/2020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&#2439;&#2478;&#2503;&#2439;&#2482;&#2435;delwara1979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\Desktop\download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2362200"/>
            <a:ext cx="7027332" cy="364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5133" y="990600"/>
            <a:ext cx="7239000" cy="1066800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bn-IN" sz="2400" dirty="0" smtClean="0">
                <a:latin typeface="Nikosh" pitchFamily="2" charset="0"/>
                <a:cs typeface="Nikosh" pitchFamily="2" charset="0"/>
              </a:rPr>
              <a:t>আজকের মাল্টিমিডিয়া ক্লাস রুমে সকলকে স্বাগতম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57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631440" y="381000"/>
            <a:ext cx="3581400" cy="1143000"/>
          </a:xfrm>
          <a:prstGeom prst="horizontalScroll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 </a:t>
            </a:r>
            <a:endParaRPr lang="en-US" sz="40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905760"/>
            <a:ext cx="411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দেলওয়ারা বেগম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সহকারি শিক্ষক(বি,এসসি) 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আলতাদীঘি স্নাতক মাদরাসা,শেরপুর, বগুড়া। 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মোবাইল- ০১৭২৮২৪৭৯১০ </a:t>
            </a:r>
          </a:p>
          <a:p>
            <a:r>
              <a:rPr lang="bn-IN" dirty="0" smtClean="0">
                <a:latin typeface="Nikosh" pitchFamily="2" charset="0"/>
                <a:cs typeface="Nikosh" pitchFamily="2" charset="0"/>
                <a:hlinkClick r:id="rId2"/>
              </a:rPr>
              <a:t>ই-মেইলঃ</a:t>
            </a:r>
            <a:r>
              <a:rPr lang="en-US" dirty="0" smtClean="0">
                <a:latin typeface="Nikosh" pitchFamily="2" charset="0"/>
                <a:cs typeface="Nikosh" pitchFamily="2" charset="0"/>
                <a:hlinkClick r:id="rId2"/>
              </a:rPr>
              <a:t>delwara1979@gmail.com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IN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2828815"/>
            <a:ext cx="3886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শ্রেণীঃ দাখিল ৮ম 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বিষয়ঃ বাংলাদেশ ও বিশ্বপরিচয়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অধ্যায়ঃ দশম 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তারিখঃ ২২/০২/২০২০ ইং</a:t>
            </a:r>
          </a:p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সময়ঃ ৪৫ মিনিট </a:t>
            </a:r>
          </a:p>
          <a:p>
            <a:r>
              <a:rPr lang="bn-IN" sz="2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0" name="Picture 2" descr="D:\Image\69413891_410833392902020_568395760640249036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667000"/>
            <a:ext cx="1320800" cy="99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\Desktop\images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3720"/>
            <a:ext cx="2844358" cy="1910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\Desktop\images (1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315" y="1895157"/>
            <a:ext cx="3242104" cy="1838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\Desktop\download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" y="3794918"/>
            <a:ext cx="2686050" cy="17049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i\Desktop\images (1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2" y="3962400"/>
            <a:ext cx="279082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i\Desktop\download (8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20398"/>
            <a:ext cx="230505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2667000" y="609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" pitchFamily="2" charset="0"/>
                <a:cs typeface="Nikosh" pitchFamily="2" charset="0"/>
              </a:rPr>
              <a:t>চিত্রে কী দেখতে পাচ্ছো?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1295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অপরাধমূলক কাজ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8938" y="386806"/>
            <a:ext cx="711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" pitchFamily="2" charset="0"/>
                <a:cs typeface="Nikosh" pitchFamily="2" charset="0"/>
              </a:rPr>
              <a:t>বলতো এগুলো কি ধরনের অপরাধ</a:t>
            </a:r>
            <a:r>
              <a:rPr lang="bn-IN" sz="3600" b="1" dirty="0">
                <a:latin typeface="Nikosh" pitchFamily="2" charset="0"/>
                <a:cs typeface="Nikosh" pitchFamily="2" charset="0"/>
              </a:rPr>
              <a:t> </a:t>
            </a:r>
            <a:r>
              <a:rPr lang="bn-IN" sz="3600" b="1" dirty="0" smtClean="0">
                <a:latin typeface="Nikosh" pitchFamily="2" charset="0"/>
                <a:cs typeface="Nikosh" pitchFamily="2" charset="0"/>
              </a:rPr>
              <a:t>হতে পারে? 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0395" y="4191000"/>
            <a:ext cx="2475354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অপরাধ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\Desktop\images (1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97495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9144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" pitchFamily="2" charset="0"/>
                <a:cs typeface="Nikosh" pitchFamily="2" charset="0"/>
              </a:rPr>
              <a:t>পাঠ শেষে শিক্ষার্থীরা............ 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20574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১।কিশোর অপরাধ কী তা বলতে পারবে;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2514601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২।কিশোর অপরাধের কারণ ব্যাখ্যা করতে পারবে;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09240" y="3037821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৩। কিশোর অপরাধ প্রতিকারের উপায় সম্পর্কে বর্ণানা করতে পারবে।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\Desktop\images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30663"/>
            <a:ext cx="3501905" cy="197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6858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" pitchFamily="2" charset="0"/>
                <a:cs typeface="Nikosh" pitchFamily="2" charset="0"/>
              </a:rPr>
              <a:t>চিত্রে কি দেখতে পাচ্ছো?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752" y="38100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333220"/>
            <a:ext cx="723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অপ্রাপ্তবয়স্ক ছেলেমেয়ে বা কিশোরদের দ্বারা সংগঠিত বিভিন্ন ধরনের অপরাধকেই বলা হয় কিশোর অপরাধ। ৭-১৬ বছর বয়সী কিশোরদের অপরাধমূলক কাজকে কিশোর অপরাধ বলা হয়।   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8" name="Picture 4" descr="C:\Users\i\Desktop\images (2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5584"/>
            <a:ext cx="3460706" cy="198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54040" y="379628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কিশোরী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514600" y="685800"/>
            <a:ext cx="4114800" cy="99060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একক কাজ </a:t>
            </a:r>
            <a:endParaRPr lang="en-US" sz="36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32766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q"/>
            </a:pPr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অপরাধ বলতে কী বোঝ লিখ?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0" name="Picture 2" descr="C:\Users\i\Desktop\images (2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604635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\Desktop\download (1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020" y="163321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i\Desktop\download (1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9" y="1666994"/>
            <a:ext cx="2719753" cy="187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\Desktop\download (1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3481059"/>
            <a:ext cx="2956383" cy="187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\Desktop\download (1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3474075"/>
            <a:ext cx="24193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i\Desktop\images (11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3481060"/>
            <a:ext cx="2838450" cy="192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2971800"/>
            <a:ext cx="1905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বোমাবাজি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3821906"/>
            <a:ext cx="102869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খুন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7040" y="3560296"/>
            <a:ext cx="181419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" pitchFamily="2" charset="0"/>
                <a:cs typeface="Nikosh" pitchFamily="2" charset="0"/>
              </a:rPr>
              <a:t>স্কুল পালানো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334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" pitchFamily="2" charset="0"/>
                <a:cs typeface="Nikosh" pitchFamily="2" charset="0"/>
              </a:rPr>
              <a:t>যেসব কাজ কিশোর অপরাধের পর্যায়ে পড়ে সেগুলো হচ্ছে- 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199" y="4996190"/>
            <a:ext cx="1666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ইভটিজিং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\Desktop\images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91" y="1662112"/>
            <a:ext cx="3121529" cy="176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\Desktop\download (1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20" y="1666875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\Desktop\download (1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31315"/>
            <a:ext cx="2968748" cy="179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792101" y="3948130"/>
            <a:ext cx="5330059" cy="1655393"/>
            <a:chOff x="532261" y="3696017"/>
            <a:chExt cx="5330059" cy="1655393"/>
          </a:xfrm>
        </p:grpSpPr>
        <p:pic>
          <p:nvPicPr>
            <p:cNvPr id="1029" name="Picture 5" descr="C:\Users\i\Desktop\download (12)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61" y="3716971"/>
              <a:ext cx="28575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i\Desktop\download (13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4707" y="3696017"/>
              <a:ext cx="2487613" cy="165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851086" y="3447423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অতিরিক্ত শাসন 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7640" y="3429000"/>
            <a:ext cx="189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দারিদ্র্যতা 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04455" y="5615287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" pitchFamily="2" charset="0"/>
                <a:cs typeface="Nikosh" pitchFamily="2" charset="0"/>
              </a:rPr>
              <a:t>মোবাইলও ইনটারনেটের অপব্যবহার 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2314" y="533400"/>
            <a:ext cx="426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" pitchFamily="2" charset="0"/>
                <a:cs typeface="Nikosh" pitchFamily="2" charset="0"/>
              </a:rPr>
              <a:t>কিশোর অপরাধের কারণ  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2" descr="C:\Users\i\Desktop\images (27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94" y="1678930"/>
            <a:ext cx="2768767" cy="175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i\Desktop\download (14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591" y="1678930"/>
            <a:ext cx="2857500" cy="175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1894" y="3500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সঙ্গদোষে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815" y="3416645"/>
            <a:ext cx="2144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একাকীত্ব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5634" y="3447423"/>
            <a:ext cx="246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আদর যত্নের অভাব 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5" name="Picture 6" descr="C:\Users\i\Desktop\images (29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120" y="3909088"/>
            <a:ext cx="3221448" cy="180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807714" y="581534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বস্তির পরিবেশ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31" name="Picture 7" descr="C:\Users\i\Desktop\images (8)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07" y="1631315"/>
            <a:ext cx="2649544" cy="185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6" grpId="0"/>
      <p:bldP spid="11" grpId="0"/>
      <p:bldP spid="12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\Desktop\images (2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87742"/>
            <a:ext cx="5334000" cy="314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6858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জোড়ায় কাজ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51816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কী কী কারণে শিশু-কিশোরদের অপরাধী করে তোলে?উল্লেখ কর।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\Desktop\download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66874"/>
            <a:ext cx="2694916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66874"/>
            <a:ext cx="29527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\Desktop\images (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076064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\Desktop\download (1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631" y="1663380"/>
            <a:ext cx="3090769" cy="169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i\Desktop\images (10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05" y="4101558"/>
            <a:ext cx="2651766" cy="163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\Desktop\download (1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820" y="4099559"/>
            <a:ext cx="2822593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16996" y="457200"/>
            <a:ext cx="6448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কিশোর অপরাধের প্রভাব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4290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পকেটমার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8820" y="3429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মেয়েদের উত্যক্ত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59220" y="3429000"/>
            <a:ext cx="225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অগ্নিসংযোগ 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0605" y="4101558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দোকান লুটপাট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\Desktop\images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95400"/>
            <a:ext cx="2847975" cy="189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521475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কিশোর অপরাধ প্রতিরোধের উপায়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4114800"/>
            <a:ext cx="647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পরিবারের সন্তানদের সুস্থ মানসিক বিকাশের উপযুক্ত পরিবেশ সৃষ্টি করতে হবে।তাদের চলাফেরার উপর নজর রাখতে হবে। সনতানদের সংগে সহজ ও স্বাভাবিক সম্পর্ক </a:t>
            </a:r>
          </a:p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গড়ে তুলতে হবে। 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34290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অভিভাবক সচেতনতা ও দায়িত্ব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1" name="Picture 3" descr="C:\Users\i\Desktop\images (2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95399"/>
            <a:ext cx="3352800" cy="225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369061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আর্থ-সামাজিক কর্মসূচি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1920" y="4114780"/>
            <a:ext cx="6324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অপরাধের প্রবণতার একটি প্রধান কারণ পরিবারের দারিদ্র্য।সে জন্য অভিভাবকদের জন্য কর্মস্সংস্থানের সুযোগ সৃষ্টি ও পারিবারের আর্থিক অবস্থার উন্নতি ঘটাতে হবে।এ ব্যাপারে সরকার এবং বেসরকারি সংস্থাকে এগিয়ে আস্তে হবে।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2" name="Picture 4" descr="C:\Users\i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" y="1642468"/>
            <a:ext cx="3673923" cy="190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3240" y="3504382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শিক্ষার সুযোগ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3" name="Picture 5" descr="C:\Users\i\Desktop\download (7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520" y="1545968"/>
            <a:ext cx="3472698" cy="190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3508" y="3448502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খেলার মাঠ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054" name="Picture 6" descr="C:\Users\i\Desktop\download (15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4" y="4061782"/>
            <a:ext cx="4178253" cy="186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i\Desktop\download (16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166" y="4006369"/>
            <a:ext cx="3588068" cy="203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5800" y="6039112"/>
            <a:ext cx="3709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পাঠাগার স্থাপন করতে হবে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5992055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ব্যায়ামাগার স্থাপন করতে হবে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85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দলগত কাজ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074" name="Picture 2" descr="C:\Users\i\Desktop\images (1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1828800"/>
            <a:ext cx="4343400" cy="254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4495800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অপরাধ রোধে কী কী পদক্ষেপ গ্রহণ করা যেতে পারে তার একটি তালিকা তৈরি কর।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1336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১। আমাদের দেশে কিশোর অপরাধের প্রধাণ কারণ কী?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1976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মূল্যায়ন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8880" y="28956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২। কিশোর অপরাধ বলতে কী বোঝ?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3596638"/>
            <a:ext cx="693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৩। কিশোর অপরাধের পর্যায়ে পড়ে এমন পাঁচ টি কাজের নাম বল।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6040" y="453965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৪। বাংলাদেশে কিশোর অপরাধের বইয়স সীমা কত বছর?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7620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" pitchFamily="2" charset="0"/>
                <a:cs typeface="Nikosh" pitchFamily="2" charset="0"/>
              </a:rPr>
              <a:t>বাড়ির কাজ 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352800"/>
            <a:ext cx="670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IN" sz="2800" b="1" dirty="0" smtClean="0">
                <a:latin typeface="Nikosh" pitchFamily="2" charset="0"/>
                <a:cs typeface="Nikosh" pitchFamily="2" charset="0"/>
              </a:rPr>
              <a:t>কিশোর অপরাধ  সামাজিক জীবনে কী ধরণের প্রভাব ফেলতে পারে বলে তুমি মনে কর ?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\Desktop\download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20" y="1905000"/>
            <a:ext cx="5943600" cy="30861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295400" y="914400"/>
            <a:ext cx="6172200" cy="76200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latin typeface="Nikosh" pitchFamily="2" charset="0"/>
                <a:cs typeface="Nikosh" pitchFamily="2" charset="0"/>
              </a:rPr>
              <a:t>You should good luck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5253335"/>
            <a:ext cx="5867400" cy="69026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latin typeface="Nikosh" pitchFamily="2" charset="0"/>
                <a:cs typeface="Nikosh" pitchFamily="2" charset="0"/>
              </a:rPr>
              <a:t>Thanks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3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386</TotalTime>
  <Words>343</Words>
  <Application>Microsoft Office PowerPoint</Application>
  <PresentationFormat>On-screen Show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</dc:creator>
  <cp:lastModifiedBy>i</cp:lastModifiedBy>
  <cp:revision>41</cp:revision>
  <dcterms:created xsi:type="dcterms:W3CDTF">2006-08-16T00:00:00Z</dcterms:created>
  <dcterms:modified xsi:type="dcterms:W3CDTF">2020-02-25T14:35:59Z</dcterms:modified>
</cp:coreProperties>
</file>