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4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2" r:id="rId11"/>
    <p:sldId id="271" r:id="rId12"/>
    <p:sldId id="273" r:id="rId13"/>
    <p:sldId id="270" r:id="rId14"/>
    <p:sldId id="269" r:id="rId15"/>
    <p:sldId id="268" r:id="rId16"/>
    <p:sldId id="267" r:id="rId17"/>
    <p:sldId id="26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FC49-AE16-45F8-A9D3-0AAB2A4A9F5A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CA6C0-F3D0-406D-8B27-4B3CA48D5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FC49-AE16-45F8-A9D3-0AAB2A4A9F5A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CA6C0-F3D0-406D-8B27-4B3CA48D5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FC49-AE16-45F8-A9D3-0AAB2A4A9F5A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CA6C0-F3D0-406D-8B27-4B3CA48D5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FC49-AE16-45F8-A9D3-0AAB2A4A9F5A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CA6C0-F3D0-406D-8B27-4B3CA48D5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FC49-AE16-45F8-A9D3-0AAB2A4A9F5A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CA6C0-F3D0-406D-8B27-4B3CA48D5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FC49-AE16-45F8-A9D3-0AAB2A4A9F5A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CA6C0-F3D0-406D-8B27-4B3CA48D5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FC49-AE16-45F8-A9D3-0AAB2A4A9F5A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CA6C0-F3D0-406D-8B27-4B3CA48D5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FC49-AE16-45F8-A9D3-0AAB2A4A9F5A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CA6C0-F3D0-406D-8B27-4B3CA48D5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FC49-AE16-45F8-A9D3-0AAB2A4A9F5A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CA6C0-F3D0-406D-8B27-4B3CA48D5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FC49-AE16-45F8-A9D3-0AAB2A4A9F5A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CA6C0-F3D0-406D-8B27-4B3CA48D5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FC49-AE16-45F8-A9D3-0AAB2A4A9F5A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CA6C0-F3D0-406D-8B27-4B3CA48D5F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DC5FC49-AE16-45F8-A9D3-0AAB2A4A9F5A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62CA6C0-F3D0-406D-8B27-4B3CA48D5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228601"/>
            <a:ext cx="594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guerilla-clipart-flower-clip-art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676400"/>
            <a:ext cx="42672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57317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DOEL\Desktop\New folder\dfarfe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62200"/>
            <a:ext cx="37338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09800"/>
            <a:ext cx="37338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62200" y="609600"/>
            <a:ext cx="44958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ব্যক্তিগত,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পারিবারিক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বিনোদ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ন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219200"/>
            <a:ext cx="4267201" cy="3733800"/>
          </a:xfrm>
          <a:prstGeom prst="rect">
            <a:avLst/>
          </a:prstGeom>
        </p:spPr>
      </p:pic>
      <p:pic>
        <p:nvPicPr>
          <p:cNvPr id="3" name="Picture 6" descr="Maizhati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80906"/>
            <a:ext cx="3886200" cy="3772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28800" y="457200"/>
            <a:ext cx="5867400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bn-BD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কর্মক্ষেত্রে তথ্য ও যোগাযোগ প্রযুক্তি </a:t>
            </a:r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5257800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আদালত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ব্যবসা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ব্যক্তিগত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কেন্দ্র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838200" y="533400"/>
            <a:ext cx="7584374" cy="52863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n-BD" sz="3600" dirty="0" smtClean="0">
                <a:latin typeface="NikoshBAN" pitchFamily="2" charset="0"/>
                <a:ea typeface="Arial" pitchFamily="34" charset="0"/>
                <a:cs typeface="NikoshBAN" pitchFamily="2" charset="0"/>
              </a:rPr>
              <a:t>সামাজিক জীবনে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তথ্য ও যোগাযোগ প্রযুক্তির ব্যবহার</a:t>
            </a:r>
            <a:r>
              <a:rPr lang="bn-BD" sz="3600" dirty="0" smtClean="0">
                <a:latin typeface="NikoshBAN" pitchFamily="2" charset="0"/>
                <a:ea typeface="Arial" pitchFamily="34" charset="0"/>
                <a:cs typeface="NikoshBAN" pitchFamily="2" charset="0"/>
              </a:rPr>
              <a:t> </a:t>
            </a:r>
            <a:endParaRPr kumimoji="0" lang="en-US" sz="36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Arial" pitchFamily="34" charset="0"/>
              <a:cs typeface="NikoshBAN" pitchFamily="2" charset="0"/>
            </a:endParaRPr>
          </a:p>
        </p:txBody>
      </p:sp>
      <p:pic>
        <p:nvPicPr>
          <p:cNvPr id="3" name="Picture 2" descr="gps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600" y="1494422"/>
            <a:ext cx="5453000" cy="3534778"/>
          </a:xfrm>
          <a:prstGeom prst="rect">
            <a:avLst/>
          </a:prstGeom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57200" y="5491163"/>
            <a:ext cx="8229600" cy="52863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effectLst/>
                <a:latin typeface="SutonnyMJ" pitchFamily="2" charset="0"/>
                <a:ea typeface="Arial" pitchFamily="34" charset="0"/>
                <a:cs typeface="Arial" pitchFamily="34" charset="0"/>
              </a:rPr>
              <a:t>wR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effectLst/>
                <a:latin typeface="SutonnyMJ" pitchFamily="2" charset="0"/>
                <a:ea typeface="Arial" pitchFamily="34" charset="0"/>
                <a:cs typeface="Arial" pitchFamily="34" charset="0"/>
              </a:rPr>
              <a:t>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effectLst/>
                <a:latin typeface="SutonnyMJ" pitchFamily="2" charset="0"/>
                <a:ea typeface="Arial" pitchFamily="34" charset="0"/>
                <a:cs typeface="Arial" pitchFamily="34" charset="0"/>
              </a:rPr>
              <a:t>wc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effectLst/>
                <a:latin typeface="SutonnyMJ" pitchFamily="2" charset="0"/>
                <a:ea typeface="Arial" pitchFamily="34" charset="0"/>
                <a:cs typeface="Arial" pitchFamily="34" charset="0"/>
              </a:rPr>
              <a:t>. Gm.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effectLst/>
                <a:latin typeface="SutonnyMJ" pitchFamily="2" charset="0"/>
                <a:ea typeface="Arial" pitchFamily="34" charset="0"/>
                <a:cs typeface="Arial" pitchFamily="34" charset="0"/>
              </a:rPr>
              <a:t>c„w_exi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effectLst/>
                <a:latin typeface="SutonnyMJ" pitchFamily="2" charset="0"/>
                <a:ea typeface="Arial" pitchFamily="34" charset="0"/>
                <a:cs typeface="Arial" pitchFamily="34" charset="0"/>
              </a:rPr>
              <a:t> †h †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effectLst/>
                <a:latin typeface="SutonnyMJ" pitchFamily="2" charset="0"/>
                <a:ea typeface="Arial" pitchFamily="34" charset="0"/>
                <a:cs typeface="Arial" pitchFamily="34" charset="0"/>
              </a:rPr>
              <a:t>Kvb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effectLst/>
                <a:latin typeface="SutonnyMJ" pitchFamily="2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effectLst/>
                <a:latin typeface="SutonnyMJ" pitchFamily="2" charset="0"/>
                <a:ea typeface="Arial" pitchFamily="34" charset="0"/>
                <a:cs typeface="Arial" pitchFamily="34" charset="0"/>
              </a:rPr>
              <a:t>RvqMvi</a:t>
            </a:r>
            <a:r>
              <a:rPr lang="en-US" sz="2800" dirty="0">
                <a:latin typeface="SutonnyMJ" pitchFamily="2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effectLst/>
                <a:latin typeface="SutonnyMJ" pitchFamily="2" charset="0"/>
                <a:ea typeface="Arial" pitchFamily="34" charset="0"/>
                <a:cs typeface="Arial" pitchFamily="34" charset="0"/>
              </a:rPr>
              <a:t>Ae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effectLst/>
                <a:latin typeface="SutonnyMJ" pitchFamily="2" charset="0"/>
                <a:ea typeface="Arial" pitchFamily="34" charset="0"/>
                <a:cs typeface="Arial" pitchFamily="34" charset="0"/>
              </a:rPr>
              <a:t>¯’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effectLst/>
                <a:latin typeface="SutonnyMJ" pitchFamily="2" charset="0"/>
                <a:ea typeface="Arial" pitchFamily="34" charset="0"/>
                <a:cs typeface="Arial" pitchFamily="34" charset="0"/>
              </a:rPr>
              <a:t>vb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effectLst/>
                <a:latin typeface="SutonnyMJ" pitchFamily="2" charset="0"/>
                <a:ea typeface="Arial" pitchFamily="34" charset="0"/>
                <a:cs typeface="Arial" pitchFamily="34" charset="0"/>
              </a:rPr>
              <a:t> †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effectLst/>
                <a:latin typeface="SutonnyMJ" pitchFamily="2" charset="0"/>
                <a:ea typeface="Arial" pitchFamily="34" charset="0"/>
                <a:cs typeface="Arial" pitchFamily="34" charset="0"/>
              </a:rPr>
              <a:t>ei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effectLst/>
                <a:latin typeface="SutonnyMJ" pitchFamily="2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effectLst/>
                <a:latin typeface="SutonnyMJ" pitchFamily="2" charset="0"/>
                <a:ea typeface="Arial" pitchFamily="34" charset="0"/>
                <a:cs typeface="Arial" pitchFamily="34" charset="0"/>
              </a:rPr>
              <a:t>K‡i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effectLst/>
                <a:latin typeface="SutonnyMJ" pitchFamily="2" charset="0"/>
                <a:ea typeface="Arial" pitchFamily="34" charset="0"/>
                <a:cs typeface="Arial" pitchFamily="34" charset="0"/>
              </a:rPr>
              <a:t> †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effectLst/>
                <a:latin typeface="SutonnyMJ" pitchFamily="2" charset="0"/>
                <a:ea typeface="Arial" pitchFamily="34" charset="0"/>
                <a:cs typeface="Arial" pitchFamily="34" charset="0"/>
              </a:rPr>
              <a:t>dj‡Z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effectLst/>
                <a:latin typeface="SutonnyMJ" pitchFamily="2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effectLst/>
                <a:latin typeface="SutonnyMJ" pitchFamily="2" charset="0"/>
                <a:ea typeface="Arial" pitchFamily="34" charset="0"/>
                <a:cs typeface="Arial" pitchFamily="34" charset="0"/>
              </a:rPr>
              <a:t>cv‡i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effectLst/>
                <a:latin typeface="SutonnyMJ" pitchFamily="2" charset="0"/>
                <a:ea typeface="Arial" pitchFamily="34" charset="0"/>
                <a:cs typeface="Arial" pitchFamily="34" charset="0"/>
              </a:rPr>
              <a:t>|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2971800" y="838200"/>
            <a:ext cx="3352800" cy="990600"/>
          </a:xfrm>
          <a:prstGeom prst="plaqu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4200" y="914400"/>
            <a:ext cx="31822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7030A0"/>
                </a:solidFill>
                <a:latin typeface="NikoshGrameem" pitchFamily="2" charset="0"/>
                <a:cs typeface="NikoshGrameem" pitchFamily="2" charset="0"/>
              </a:rPr>
              <a:t>একক</a:t>
            </a:r>
            <a:r>
              <a:rPr lang="en-US" sz="4800" b="1" dirty="0" smtClean="0">
                <a:solidFill>
                  <a:srgbClr val="7030A0"/>
                </a:solidFill>
                <a:latin typeface="NikoshGrameem" pitchFamily="2" charset="0"/>
                <a:cs typeface="NikoshGrameem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Grameem" pitchFamily="2" charset="0"/>
                <a:cs typeface="NikoshGrameem" pitchFamily="2" charset="0"/>
              </a:rPr>
              <a:t>কাজ</a:t>
            </a:r>
            <a:r>
              <a:rPr lang="en-US" sz="4800" b="1" dirty="0" smtClean="0">
                <a:solidFill>
                  <a:srgbClr val="7030A0"/>
                </a:solidFill>
                <a:latin typeface="NikoshGrameem" pitchFamily="2" charset="0"/>
                <a:cs typeface="NikoshGrameem" pitchFamily="2" charset="0"/>
              </a:rPr>
              <a:t> </a:t>
            </a:r>
            <a:endParaRPr lang="en-US" sz="4800" b="1" dirty="0">
              <a:solidFill>
                <a:srgbClr val="7030A0"/>
              </a:solidFill>
              <a:latin typeface="NikoshGrameem" pitchFamily="2" charset="0"/>
              <a:cs typeface="NikoshGrameem" pitchFamily="2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981200"/>
            <a:ext cx="4175240" cy="2832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981200"/>
            <a:ext cx="3810000" cy="2832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57200" y="5029200"/>
            <a:ext cx="8153400" cy="12003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গাড়ীটি হাসপাতালে যাবে কিন্তু পথ ঘাট চেনা নাই। তাহলে কিভাবে যাবে?</a:t>
            </a:r>
            <a:endParaRPr lang="en-US" sz="36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2971800" y="838200"/>
            <a:ext cx="3581400" cy="990600"/>
          </a:xfrm>
          <a:prstGeom prst="plaqu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2819400"/>
            <a:ext cx="8534400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40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</a:t>
            </a:r>
            <a:r>
              <a:rPr lang="bn-BD" sz="40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ও যোগাযোগ প্রযুক্তি </a:t>
            </a:r>
            <a:r>
              <a:rPr lang="bn-BD" sz="40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ব্যবহারের </a:t>
            </a:r>
            <a:r>
              <a:rPr lang="bn-BD" sz="40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ক্ষেত্রে </a:t>
            </a:r>
            <a:r>
              <a:rPr lang="bn-BD" sz="40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কি কি </a:t>
            </a:r>
            <a:r>
              <a:rPr lang="bn-BD" sz="40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যন্ত্রপাতি লাগে উল্লেখ কর। </a:t>
            </a:r>
            <a:endParaRPr 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4876800"/>
            <a:ext cx="8381999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40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000" b="1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BD" sz="40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প্রযুক্তির কয়েকটি সুবিধা উল্লেখ কর। </a:t>
            </a:r>
            <a:endParaRPr lang="en-US" sz="40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3429000" y="685800"/>
            <a:ext cx="2514600" cy="914400"/>
          </a:xfrm>
          <a:prstGeom prst="plaqu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11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2514600"/>
            <a:ext cx="5943600" cy="769441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জিপিএস কিভাবে কাজ করে?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3810000"/>
            <a:ext cx="7467600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প্রযুক্তির কয়েকটি কর্মক্ষেত্রের নাম বল </a:t>
            </a:r>
            <a:endParaRPr lang="bn-BD" sz="44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914400"/>
            <a:ext cx="6477000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2362200" y="1447800"/>
            <a:ext cx="502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4648200"/>
            <a:ext cx="769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প্রযুক্তির ব্যবহার  </a:t>
            </a:r>
            <a:r>
              <a:rPr lang="en-US" sz="3600" b="1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উন্নতি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  </a:t>
            </a:r>
            <a:r>
              <a:rPr lang="en-US" sz="3600" b="1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বিশ্লেষন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pc\Desktop\Liton_Tala_Satkhira\lt pic\marry-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76400"/>
            <a:ext cx="7239000" cy="447821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743200" y="381000"/>
            <a:ext cx="36166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 smtClean="0">
                <a:solidFill>
                  <a:srgbClr val="C00000"/>
                </a:solidFill>
                <a:latin typeface="NikoshGrameem" pitchFamily="2" charset="0"/>
                <a:cs typeface="NikoshGrameem" pitchFamily="2" charset="0"/>
              </a:rPr>
              <a:t>ধন্যবাদ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Scroll 2"/>
          <p:cNvSpPr/>
          <p:nvPr/>
        </p:nvSpPr>
        <p:spPr>
          <a:xfrm>
            <a:off x="1981200" y="533400"/>
            <a:ext cx="4648200" cy="990600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BD" sz="3200" b="1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bn-BD" sz="3200" b="1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879559" y="2057400"/>
            <a:ext cx="2851482" cy="3632982"/>
            <a:chOff x="2795715" y="1752600"/>
            <a:chExt cx="2851482" cy="363298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1752600"/>
              <a:ext cx="1635177" cy="16764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7" name="TextBox 6"/>
            <p:cNvSpPr txBox="1"/>
            <p:nvPr/>
          </p:nvSpPr>
          <p:spPr>
            <a:xfrm>
              <a:off x="2795715" y="3810000"/>
              <a:ext cx="2851482" cy="1575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/>
                <a:t>নমিতা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রানী</a:t>
              </a:r>
              <a:endParaRPr lang="en-US" sz="2400" dirty="0" smtClean="0"/>
            </a:p>
            <a:p>
              <a:pPr algn="ctr"/>
              <a:r>
                <a:rPr lang="en-US" sz="2400" dirty="0" err="1" smtClean="0"/>
                <a:t>সহকারী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শিক্ষক</a:t>
              </a:r>
              <a:endParaRPr lang="en-US" sz="2400" dirty="0" smtClean="0"/>
            </a:p>
            <a:p>
              <a:pPr algn="ctr"/>
              <a:r>
                <a:rPr lang="en-US" sz="2400" dirty="0" err="1" smtClean="0"/>
                <a:t>হাড়ীভাঙ্গা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উচ্চ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বিদ্যালয়</a:t>
              </a:r>
              <a:endParaRPr lang="en-US" sz="2400" dirty="0" smtClean="0"/>
            </a:p>
            <a:p>
              <a:pPr algn="ctr"/>
              <a:r>
                <a:rPr lang="en-US" sz="2400" dirty="0" err="1" smtClean="0"/>
                <a:t>কালুখালী,রাজবাড়ী</a:t>
              </a:r>
              <a:r>
                <a:rPr lang="en-US" sz="2400" dirty="0" smtClean="0"/>
                <a:t>।</a:t>
              </a:r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457200"/>
            <a:ext cx="474200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600" y="2667000"/>
            <a:ext cx="62484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শ্রেণীঃ-সপ্তম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অধ্যায়ঃ-প্রথম</a:t>
            </a:r>
            <a:endParaRPr lang="en-US" sz="4400" b="1" dirty="0" smtClean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৫0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4400" b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1800" y="3810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নিচের ছবিটি লক্ষকর </a:t>
            </a:r>
            <a:endParaRPr lang="en-US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7543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81200" y="5791200"/>
            <a:ext cx="4876800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ব্যক্তিগত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কম্পিউটার ব্যবহার করছে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1"/>
            <a:ext cx="78486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0" y="3810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নিচের ছবিটি লক্ষকর </a:t>
            </a:r>
            <a:endParaRPr lang="en-US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5943600"/>
            <a:ext cx="4953000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পারিবারিক ভাবে কম্পিউটার ব্যবহার করছে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N LINE COMPUTER\Downloads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219200"/>
            <a:ext cx="7162799" cy="44195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71800" y="3810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নিচের ছবিটি লক্ষকর </a:t>
            </a:r>
            <a:endParaRPr lang="en-US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5867400"/>
            <a:ext cx="55931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28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আদান</a:t>
            </a:r>
            <a:r>
              <a:rPr lang="en-US" sz="28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28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28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b="1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838200"/>
            <a:ext cx="37914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solidFill>
                  <a:schemeClr val="accent6">
                    <a:lumMod val="50000"/>
                  </a:schemeClr>
                </a:solidFill>
                <a:latin typeface="NikoshGrameem" pitchFamily="2" charset="0"/>
                <a:cs typeface="NikoshGrameem" pitchFamily="2" charset="0"/>
              </a:rPr>
              <a:t>পাঠ</a:t>
            </a:r>
            <a:r>
              <a:rPr lang="en-US" sz="6000" b="1" dirty="0" smtClean="0">
                <a:solidFill>
                  <a:schemeClr val="accent6">
                    <a:lumMod val="50000"/>
                  </a:schemeClr>
                </a:solidFill>
                <a:latin typeface="NikoshGrameem" pitchFamily="2" charset="0"/>
                <a:cs typeface="NikoshGrameem" pitchFamily="2" charset="0"/>
              </a:rPr>
              <a:t> </a:t>
            </a:r>
            <a:r>
              <a:rPr lang="en-US" sz="6000" b="1" dirty="0" err="1" smtClean="0">
                <a:solidFill>
                  <a:schemeClr val="accent6">
                    <a:lumMod val="50000"/>
                  </a:schemeClr>
                </a:solidFill>
                <a:latin typeface="NikoshGrameem" pitchFamily="2" charset="0"/>
                <a:cs typeface="NikoshGrameem" pitchFamily="2" charset="0"/>
              </a:rPr>
              <a:t>ঘোষণা</a:t>
            </a:r>
            <a:r>
              <a:rPr lang="en-US" sz="6000" b="1" dirty="0" smtClean="0">
                <a:solidFill>
                  <a:schemeClr val="accent6">
                    <a:lumMod val="50000"/>
                  </a:schemeClr>
                </a:solidFill>
                <a:latin typeface="NikoshGrameem" pitchFamily="2" charset="0"/>
                <a:cs typeface="NikoshGrameem" pitchFamily="2" charset="0"/>
              </a:rPr>
              <a:t> </a:t>
            </a:r>
            <a:endParaRPr lang="en-US" sz="6000" b="1" dirty="0">
              <a:solidFill>
                <a:schemeClr val="accent6">
                  <a:lumMod val="50000"/>
                </a:schemeClr>
              </a:solidFill>
              <a:latin typeface="NikoshGrameem" pitchFamily="2" charset="0"/>
              <a:cs typeface="NikoshGrameem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2514600"/>
            <a:ext cx="37112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0070C0"/>
                </a:solidFill>
                <a:latin typeface="NikoshGrameem" pitchFamily="2" charset="0"/>
                <a:cs typeface="NikoshGrameem" pitchFamily="2" charset="0"/>
              </a:rPr>
              <a:t>আজকের</a:t>
            </a:r>
            <a:r>
              <a:rPr lang="en-US" sz="4800" b="1" dirty="0" smtClean="0">
                <a:solidFill>
                  <a:srgbClr val="0070C0"/>
                </a:solidFill>
                <a:latin typeface="NikoshGrameem" pitchFamily="2" charset="0"/>
                <a:cs typeface="NikoshGrameem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NikoshGrameem" pitchFamily="2" charset="0"/>
                <a:cs typeface="NikoshGrameem" pitchFamily="2" charset="0"/>
              </a:rPr>
              <a:t>পাঠ</a:t>
            </a:r>
            <a:r>
              <a:rPr lang="en-US" sz="4800" b="1" dirty="0" smtClean="0">
                <a:solidFill>
                  <a:srgbClr val="0070C0"/>
                </a:solidFill>
                <a:latin typeface="NikoshGrameem" pitchFamily="2" charset="0"/>
                <a:cs typeface="NikoshGrameem" pitchFamily="2" charset="0"/>
              </a:rPr>
              <a:t> </a:t>
            </a:r>
            <a:endParaRPr lang="en-US" sz="4800" b="1" dirty="0">
              <a:solidFill>
                <a:srgbClr val="0070C0"/>
              </a:solidFill>
              <a:latin typeface="NikoshGrameem" pitchFamily="2" charset="0"/>
              <a:cs typeface="NikoshGrameem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4038600"/>
            <a:ext cx="66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প্রাত্যহিক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que 2"/>
          <p:cNvSpPr/>
          <p:nvPr/>
        </p:nvSpPr>
        <p:spPr>
          <a:xfrm>
            <a:off x="3048000" y="762000"/>
            <a:ext cx="3200400" cy="914400"/>
          </a:xfrm>
          <a:prstGeom prst="plaqu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r>
              <a:rPr lang="en-US" sz="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2133600"/>
            <a:ext cx="7924800" cy="39703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bn-BD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শিক্ষার্থীরা ----</a:t>
            </a:r>
            <a:endParaRPr lang="bn-BD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১। ব্যক্তিজীবনে তথ্য ও যোগাযোগ প্রযুক্তির ব্যবহার ব্যাখ্যা করতে পারবে। 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২। কর্মক্ষেত্রে তথ্য ও যোগাযোগ প্রযুক্তি ব্যবহারের ক্ষেত্র চিহ্নিত করতে পারবে। 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৩।  কর্মক্ষেত্রে তথ্য ও যোগাযোগ প্রযুক্তি ব্যবহারের গুরুত্ব বিশ্লেষণ লিখতে পারবে।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৪।  সমাজ-জীবনে তথ্য ও যোগাযোগ প্রযুক্তির প্রভাব মূল্যায়ন বলতে পারবে।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514600"/>
            <a:ext cx="675697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dirty="0" err="1" smtClean="0">
                <a:solidFill>
                  <a:schemeClr val="accent1">
                    <a:lumMod val="50000"/>
                  </a:schemeClr>
                </a:solidFill>
                <a:latin typeface="NikoshGrameem" pitchFamily="2" charset="0"/>
                <a:cs typeface="NikoshGrameem" pitchFamily="2" charset="0"/>
              </a:rPr>
              <a:t>পাঠ</a:t>
            </a:r>
            <a:r>
              <a:rPr lang="en-US" sz="8800" b="1" dirty="0" smtClean="0">
                <a:solidFill>
                  <a:schemeClr val="accent1">
                    <a:lumMod val="50000"/>
                  </a:schemeClr>
                </a:solidFill>
                <a:latin typeface="NikoshGrameem" pitchFamily="2" charset="0"/>
                <a:cs typeface="NikoshGrameem" pitchFamily="2" charset="0"/>
              </a:rPr>
              <a:t> </a:t>
            </a:r>
            <a:r>
              <a:rPr lang="en-US" sz="8800" b="1" dirty="0" err="1" smtClean="0">
                <a:solidFill>
                  <a:schemeClr val="accent1">
                    <a:lumMod val="50000"/>
                  </a:schemeClr>
                </a:solidFill>
                <a:latin typeface="NikoshGrameem" pitchFamily="2" charset="0"/>
                <a:cs typeface="NikoshGrameem" pitchFamily="2" charset="0"/>
              </a:rPr>
              <a:t>উপস্থাপন</a:t>
            </a:r>
            <a:r>
              <a:rPr lang="en-US" sz="8800" b="1" dirty="0" smtClean="0">
                <a:solidFill>
                  <a:schemeClr val="accent1">
                    <a:lumMod val="50000"/>
                  </a:schemeClr>
                </a:solidFill>
                <a:latin typeface="NikoshGrameem" pitchFamily="2" charset="0"/>
                <a:cs typeface="NikoshGrameem" pitchFamily="2" charset="0"/>
              </a:rPr>
              <a:t> </a:t>
            </a:r>
            <a:endParaRPr lang="en-US" sz="8800" b="1" dirty="0">
              <a:solidFill>
                <a:schemeClr val="accent1">
                  <a:lumMod val="50000"/>
                </a:schemeClr>
              </a:solidFill>
              <a:latin typeface="NikoshGrameem" pitchFamily="2" charset="0"/>
              <a:cs typeface="NikoshGrameem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170</TotalTime>
  <Words>254</Words>
  <Application>Microsoft Office PowerPoint</Application>
  <PresentationFormat>On-screen Show (4:3)</PresentationFormat>
  <Paragraphs>43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NikoshBAN</vt:lpstr>
      <vt:lpstr>NikoshGrameem</vt:lpstr>
      <vt:lpstr>SutonnyMJ</vt:lpstr>
      <vt:lpstr>Verdana</vt:lpstr>
      <vt:lpstr>Wingdings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ON LINE COMPUTER</dc:creator>
  <cp:lastModifiedBy>HP-FC</cp:lastModifiedBy>
  <cp:revision>38</cp:revision>
  <dcterms:created xsi:type="dcterms:W3CDTF">2014-11-09T02:32:00Z</dcterms:created>
  <dcterms:modified xsi:type="dcterms:W3CDTF">2020-02-24T21:34:35Z</dcterms:modified>
</cp:coreProperties>
</file>