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5" r:id="rId2"/>
    <p:sldId id="256" r:id="rId3"/>
    <p:sldId id="257" r:id="rId4"/>
    <p:sldId id="266" r:id="rId5"/>
    <p:sldId id="267" r:id="rId6"/>
    <p:sldId id="268" r:id="rId7"/>
    <p:sldId id="283" r:id="rId8"/>
    <p:sldId id="271" r:id="rId9"/>
    <p:sldId id="284" r:id="rId10"/>
    <p:sldId id="269" r:id="rId11"/>
    <p:sldId id="272" r:id="rId12"/>
    <p:sldId id="282" r:id="rId13"/>
    <p:sldId id="263" r:id="rId14"/>
    <p:sldId id="275" r:id="rId15"/>
    <p:sldId id="277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er" initials="K" lastIdx="2" clrIdx="0">
    <p:extLst>
      <p:ext uri="{19B8F6BF-5375-455C-9EA6-DF929625EA0E}">
        <p15:presenceInfo xmlns:p15="http://schemas.microsoft.com/office/powerpoint/2012/main" userId="K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2T09:24:31.976" idx="2">
    <p:pos x="7546" y="142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92803-DA99-49C0-A62D-0412C5D25F97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793F1-DFD4-441F-85A1-B4EFD4CE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7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93F1-DFD4-441F-85A1-B4EFD4CE38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7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2CC4-8B5C-49B2-8C63-8D8826EAC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AC8F7-6CB8-4D48-A4AE-A4CCF6778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CC0D8-E524-4095-B689-E1E39AA3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3A240-3B22-4D7C-A29B-8B1BA09B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CC028-6E80-4B67-9B90-F8F63F1F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1CC4-E41B-44FA-8596-1CE8CC7D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D6DDA-ED3E-4B49-AC95-5AF45B31B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D4954-9A21-4C70-9B96-DB8CD0D5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EEA78-4CCB-4B87-B51D-5B185127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7188-EB48-45C7-B330-F746F9B9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7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FF5B6A-31C8-4CA3-844F-4FFE24AB5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1564A-523F-4272-9805-32ECD7B0B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EC46-20B7-4706-A79E-DBB239C6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03083-4108-4E6C-B97D-BED19ADA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E6D0B-7F96-499C-9439-DCE0C7BF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AA68D-3A29-4026-9AA5-6FBBB7F5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2EA5E-4B9B-4D19-8B1B-F9FB9B308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EAE92-4972-4C25-A0D6-4086BBCA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50ED4-C336-4595-9863-6CFC16DE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B861-346D-446B-B226-38300157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7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AF44E-69AA-4D6F-90DF-3EC672A60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EABFA-AFF1-4504-875D-78BC101D1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22B4B-E70A-4497-AE92-3607377A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7AED-9D02-42D1-B505-D8528284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EC9AB-9BB2-4311-80CB-63C3FC81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3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1AD4-844E-48A7-BBEE-C1EA422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474FC-FAB3-41C1-9F5F-DD0F17E64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5F1D2-F85E-4BD4-8534-0C04ED9DB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D06F-F934-4C53-B5A0-1E360E3E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28AA1-A4B4-43BD-916F-466F8A28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D0BF0-F2C9-41E9-A267-BCCA6D28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D0B31-20B7-4B53-9F43-3D89A723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6C355-A336-46F0-A300-BCC8544B4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50DCD-60A5-4EA9-8712-BF0FF1810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010E8-C0AB-4588-968A-38E80147A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594F0-2B8F-4395-B410-DABCF3F1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17429C-40F1-4E67-8821-5D7669C59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D6FF73-F0AF-49E7-82AC-F855B093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6BCD8-6A36-49F6-BEBD-DDFF354A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7A08-E85E-4DD9-B745-E63BD4847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ED5FE-E437-4E2A-90B3-FEA6BA12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4CE09-9BDF-45ED-A208-D5C74157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AFD14-AC10-4DED-BB0C-EB6D9624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9ED220-CEA8-4C0A-962F-A9316F881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AFDD9-9205-4F5E-B834-587C53D7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25191-A203-41DB-B2AC-13FB9FBD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4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7BA-A74F-4BFD-8AD4-1B63D246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814C2-567D-4201-83A0-550320D6B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0C432-AEFF-4BBD-8CC3-5B5DAF961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911A3-D6F7-4A03-86B2-B62E007E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76B17-2E7B-4EF3-A8A7-F8B69861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F5B87-FDDD-45DB-8CEB-8943A8D5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E7B5-0768-422E-A183-FB7AC379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30936F-97B5-40AC-9F64-50D33CE43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0916-8E9B-4301-A036-6A4FDA12C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A5622-C8FD-4AB5-98EB-D0E9DE4C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B1567-7B75-4472-A0F1-5EE92530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3B80E-21EF-450C-8BBD-621ED669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9CB4AF-CAF3-47AD-8958-AD892511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96F3A-E5CB-489E-9302-D7FF3B164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A5A5D-70ED-4ABC-8BEA-A2D3E651A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E24A-2891-4AB2-B728-F54CA715D0A0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68964-D74C-4F89-938B-14AF333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18421-A89B-4C32-9A8B-46F2D967D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0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4C0D60-5C88-4E99-8CE7-92AE5DA5D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0C12E6C-37DA-475F-BFB5-3FB4FC13372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BAEF2B6-64AC-4E67-9841-A0AE55CF744B}"/>
                </a:ext>
              </a:extLst>
            </p:cNvPr>
            <p:cNvSpPr/>
            <p:nvPr/>
          </p:nvSpPr>
          <p:spPr>
            <a:xfrm>
              <a:off x="462600" y="2120441"/>
              <a:ext cx="97535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CF8D247-ECDE-47C4-A185-E54FD37EE999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0B7AE7A-C6A2-49BE-AF41-5697686806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29"/>
              <a:stretch/>
            </p:blipFill>
            <p:spPr>
              <a:xfrm>
                <a:off x="172513" y="5553048"/>
                <a:ext cx="781645" cy="1043657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D12B63B-02E5-4812-B032-E163148359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29"/>
              <a:stretch/>
            </p:blipFill>
            <p:spPr>
              <a:xfrm>
                <a:off x="11158681" y="5550928"/>
                <a:ext cx="781645" cy="1043657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DD82BF8-BC26-4AC9-843E-6998F532F5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29"/>
              <a:stretch/>
            </p:blipFill>
            <p:spPr>
              <a:xfrm>
                <a:off x="11171931" y="221540"/>
                <a:ext cx="781645" cy="1043657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E16C117-2BCF-4169-ADCC-2D57946DFA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29"/>
              <a:stretch/>
            </p:blipFill>
            <p:spPr>
              <a:xfrm>
                <a:off x="132757" y="234791"/>
                <a:ext cx="781645" cy="1043657"/>
              </a:xfrm>
              <a:prstGeom prst="rect">
                <a:avLst/>
              </a:prstGeom>
            </p:spPr>
          </p:pic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76DC9FE-5618-4290-AD68-E7F46662D17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0"/>
                <a:chOff x="2133600" y="1205948"/>
                <a:chExt cx="3405809" cy="1616765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DC354A1-09FE-47EA-B899-3EE795E3126E}"/>
                    </a:ext>
                  </a:extLst>
                </p:cNvPr>
                <p:cNvSpPr/>
                <p:nvPr/>
              </p:nvSpPr>
              <p:spPr>
                <a:xfrm>
                  <a:off x="2133600" y="1205948"/>
                  <a:ext cx="3405809" cy="1616765"/>
                </a:xfrm>
                <a:prstGeom prst="rect">
                  <a:avLst/>
                </a:prstGeom>
                <a:noFill/>
                <a:ln w="762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C0BD082-AC3B-4073-A451-381F43DA2228}"/>
                    </a:ext>
                  </a:extLst>
                </p:cNvPr>
                <p:cNvSpPr/>
                <p:nvPr/>
              </p:nvSpPr>
              <p:spPr>
                <a:xfrm>
                  <a:off x="2159514" y="1227817"/>
                  <a:ext cx="3353981" cy="1568341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AC7AE41-8562-4B77-9940-45C0A774C03E}"/>
                    </a:ext>
                  </a:extLst>
                </p:cNvPr>
                <p:cNvSpPr/>
                <p:nvPr/>
              </p:nvSpPr>
              <p:spPr>
                <a:xfrm>
                  <a:off x="2192832" y="1259059"/>
                  <a:ext cx="3287345" cy="1505857"/>
                </a:xfrm>
                <a:prstGeom prst="rect">
                  <a:avLst/>
                </a:pr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A562ACB8-B857-4DD3-97BD-4F6BE862A1A6}"/>
              </a:ext>
            </a:extLst>
          </p:cNvPr>
          <p:cNvSpPr txBox="1"/>
          <p:nvPr/>
        </p:nvSpPr>
        <p:spPr>
          <a:xfrm>
            <a:off x="1230711" y="5301334"/>
            <a:ext cx="5700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জনকে সমানভাবে ভাগ করে দিলে প্রত্যেকে কয়টি করে পাবে?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E8F6CF-2678-4ABB-BB41-2495E95D1C48}"/>
              </a:ext>
            </a:extLst>
          </p:cNvPr>
          <p:cNvSpPr/>
          <p:nvPr/>
        </p:nvSpPr>
        <p:spPr>
          <a:xfrm>
            <a:off x="946013" y="845457"/>
            <a:ext cx="4883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মোট বল আছে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1D9859-CDB4-4786-B642-BC650DEDD77A}"/>
              </a:ext>
            </a:extLst>
          </p:cNvPr>
          <p:cNvGrpSpPr/>
          <p:nvPr/>
        </p:nvGrpSpPr>
        <p:grpSpPr>
          <a:xfrm>
            <a:off x="678090" y="4328574"/>
            <a:ext cx="3312058" cy="879620"/>
            <a:chOff x="678090" y="4328574"/>
            <a:chExt cx="3312058" cy="87962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5DEBF7F-23DA-406E-84A5-688B163EAF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678090" y="4328574"/>
              <a:ext cx="781643" cy="851453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3ABF99A-3690-4449-AB18-31AABD004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2450888" y="4356741"/>
              <a:ext cx="781643" cy="851453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C40F251-F026-4E0F-834A-62A893401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1398706" y="4334350"/>
              <a:ext cx="781643" cy="851453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EFF0FDBB-90F0-40A3-83C1-1180D285D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3208505" y="4343525"/>
              <a:ext cx="781643" cy="851453"/>
            </a:xfrm>
            <a:prstGeom prst="rect">
              <a:avLst/>
            </a:prstGeom>
            <a:ln w="57150"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6FE409-D080-4F9B-9AFE-9E34AF591E4F}"/>
              </a:ext>
            </a:extLst>
          </p:cNvPr>
          <p:cNvGrpSpPr/>
          <p:nvPr/>
        </p:nvGrpSpPr>
        <p:grpSpPr>
          <a:xfrm>
            <a:off x="8371557" y="4332191"/>
            <a:ext cx="3312057" cy="879620"/>
            <a:chOff x="8371557" y="4332191"/>
            <a:chExt cx="3312057" cy="879620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079FD481-22BC-4135-8A55-D2A05A04D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8371557" y="4332191"/>
              <a:ext cx="781643" cy="851453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543B138F-99F7-44C0-BD82-CCF0D07C13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10144354" y="4360358"/>
              <a:ext cx="781643" cy="851453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25112499-4B89-48C4-B226-FBB046DFAB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9092172" y="4337967"/>
              <a:ext cx="781643" cy="851453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DDB5C4ED-0201-4A81-9C07-69626677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10901971" y="4347143"/>
              <a:ext cx="781643" cy="851453"/>
            </a:xfrm>
            <a:prstGeom prst="rect">
              <a:avLst/>
            </a:prstGeom>
            <a:ln w="57150"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1638A5-9001-4C63-B55E-60AFAF11C71D}"/>
              </a:ext>
            </a:extLst>
          </p:cNvPr>
          <p:cNvGrpSpPr/>
          <p:nvPr/>
        </p:nvGrpSpPr>
        <p:grpSpPr>
          <a:xfrm>
            <a:off x="4601901" y="4344137"/>
            <a:ext cx="3312057" cy="879620"/>
            <a:chOff x="4601901" y="4344137"/>
            <a:chExt cx="3312057" cy="879620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34F9BF9-2DCD-437C-8151-0618BC05F3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4601901" y="4344137"/>
              <a:ext cx="781643" cy="851453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85A1BFE3-8AEC-48C0-B93A-823C25E56A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6374698" y="4372304"/>
              <a:ext cx="781643" cy="851453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E1E4251-5FE5-49BE-B641-B4FE0558CC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5322516" y="4349911"/>
              <a:ext cx="781643" cy="851453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B7ABA5DE-2981-499D-8183-B605D2F6A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7132315" y="4359089"/>
              <a:ext cx="781643" cy="851453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B5A63D51-2F55-457D-BFF3-2D13D166407E}"/>
              </a:ext>
            </a:extLst>
          </p:cNvPr>
          <p:cNvSpPr/>
          <p:nvPr/>
        </p:nvSpPr>
        <p:spPr>
          <a:xfrm>
            <a:off x="638579" y="4328574"/>
            <a:ext cx="3387552" cy="8514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2693D12-D602-4750-9D3A-512CCB4A3959}"/>
              </a:ext>
            </a:extLst>
          </p:cNvPr>
          <p:cNvSpPr/>
          <p:nvPr/>
        </p:nvSpPr>
        <p:spPr>
          <a:xfrm>
            <a:off x="4574931" y="4328574"/>
            <a:ext cx="3387552" cy="8514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7FE3C2A-8231-4E10-A6A1-21C8F08D148E}"/>
              </a:ext>
            </a:extLst>
          </p:cNvPr>
          <p:cNvSpPr/>
          <p:nvPr/>
        </p:nvSpPr>
        <p:spPr>
          <a:xfrm>
            <a:off x="8277447" y="4312638"/>
            <a:ext cx="3387552" cy="8514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405864-48FA-47A0-A0E7-560D460FA200}"/>
              </a:ext>
            </a:extLst>
          </p:cNvPr>
          <p:cNvGrpSpPr/>
          <p:nvPr/>
        </p:nvGrpSpPr>
        <p:grpSpPr>
          <a:xfrm>
            <a:off x="2566377" y="3378549"/>
            <a:ext cx="6659051" cy="851452"/>
            <a:chOff x="2566377" y="3378549"/>
            <a:chExt cx="6659051" cy="851452"/>
          </a:xfrm>
        </p:grpSpPr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C31C417A-D395-4A79-A24D-88527618D5FD}"/>
                </a:ext>
              </a:extLst>
            </p:cNvPr>
            <p:cNvSpPr/>
            <p:nvPr/>
          </p:nvSpPr>
          <p:spPr>
            <a:xfrm>
              <a:off x="5739933" y="3378549"/>
              <a:ext cx="331284" cy="8514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Arrow: Down 77">
              <a:extLst>
                <a:ext uri="{FF2B5EF4-FFF2-40B4-BE49-F238E27FC236}">
                  <a16:creationId xmlns:a16="http://schemas.microsoft.com/office/drawing/2014/main" id="{E216F8A4-0104-43CA-B509-F5B6F8C16D6E}"/>
                </a:ext>
              </a:extLst>
            </p:cNvPr>
            <p:cNvSpPr/>
            <p:nvPr/>
          </p:nvSpPr>
          <p:spPr>
            <a:xfrm rot="16759837">
              <a:off x="7397666" y="2109209"/>
              <a:ext cx="313807" cy="33417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Arrow: Down 78">
              <a:extLst>
                <a:ext uri="{FF2B5EF4-FFF2-40B4-BE49-F238E27FC236}">
                  <a16:creationId xmlns:a16="http://schemas.microsoft.com/office/drawing/2014/main" id="{8F72A5EF-53FE-4550-9441-751A929C1A28}"/>
                </a:ext>
              </a:extLst>
            </p:cNvPr>
            <p:cNvSpPr/>
            <p:nvPr/>
          </p:nvSpPr>
          <p:spPr>
            <a:xfrm rot="4782266">
              <a:off x="4047352" y="2138616"/>
              <a:ext cx="329638" cy="32915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7E4E622-3009-493C-B1BF-081703C4D495}"/>
              </a:ext>
            </a:extLst>
          </p:cNvPr>
          <p:cNvGrpSpPr/>
          <p:nvPr/>
        </p:nvGrpSpPr>
        <p:grpSpPr>
          <a:xfrm>
            <a:off x="344557" y="1677974"/>
            <a:ext cx="11451685" cy="1623267"/>
            <a:chOff x="344557" y="1677974"/>
            <a:chExt cx="11451685" cy="162326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66FFE76-F029-4DEE-9C8E-3AFCC0DEE4B1}"/>
                </a:ext>
              </a:extLst>
            </p:cNvPr>
            <p:cNvSpPr/>
            <p:nvPr/>
          </p:nvSpPr>
          <p:spPr>
            <a:xfrm>
              <a:off x="344557" y="1677974"/>
              <a:ext cx="11451685" cy="162109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184C1F2-A6EC-4AFE-B3B7-93DB822F1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1330103" y="1878002"/>
              <a:ext cx="921618" cy="1392795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635B716-588B-4067-87A4-BBA7D8331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3104511" y="1880941"/>
              <a:ext cx="921620" cy="1392794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A4FCA3E-2383-43FA-8C2E-CEDEE1AE85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2234677" y="1886864"/>
              <a:ext cx="921620" cy="1392794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E88B5BA-FDB9-455A-8F70-FCD771C2A1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8966517" y="1887621"/>
              <a:ext cx="921620" cy="1392794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73748CDB-BB4B-4D8E-A17B-85C2A1366A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8096683" y="1893544"/>
              <a:ext cx="921620" cy="1392794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827842E-5546-4B6A-B060-BB5A92DBE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6992338" y="1902524"/>
              <a:ext cx="921620" cy="1392794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5A77A3A-65F8-4849-A35E-66A9BFD7B0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6122504" y="1908447"/>
              <a:ext cx="921620" cy="1392794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CD0B437-4607-4D3A-99CE-6E5C5CFF91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10874622" y="1875018"/>
              <a:ext cx="921620" cy="1392794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CEFC73B-51DC-4715-AA1B-2A96A3536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10004788" y="1880941"/>
              <a:ext cx="921620" cy="1392794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88E73E36-831A-47C9-A359-72F213346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4983955" y="1890582"/>
              <a:ext cx="921620" cy="1392794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35792E2-7E5A-47CA-8DB1-CCFF9BB85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4114121" y="1896505"/>
              <a:ext cx="921620" cy="1392794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7C53AE1A-64E3-4DDD-8869-01CDE1F2E2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03" t="11178" r="9149" b="9806"/>
            <a:stretch/>
          </p:blipFill>
          <p:spPr>
            <a:xfrm>
              <a:off x="460269" y="1883932"/>
              <a:ext cx="921618" cy="1392795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15F92E2-9E82-4758-9398-B839B4087202}"/>
              </a:ext>
            </a:extLst>
          </p:cNvPr>
          <p:cNvSpPr txBox="1"/>
          <p:nvPr/>
        </p:nvSpPr>
        <p:spPr>
          <a:xfrm>
            <a:off x="424863" y="3495210"/>
            <a:ext cx="375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0F9C0F9-1619-4562-A23C-4F1340222C61}"/>
              </a:ext>
            </a:extLst>
          </p:cNvPr>
          <p:cNvSpPr txBox="1"/>
          <p:nvPr/>
        </p:nvSpPr>
        <p:spPr>
          <a:xfrm>
            <a:off x="11593283" y="3485250"/>
            <a:ext cx="375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5EE430-2274-4363-B124-1AFBB94EDDBF}"/>
              </a:ext>
            </a:extLst>
          </p:cNvPr>
          <p:cNvSpPr txBox="1"/>
          <p:nvPr/>
        </p:nvSpPr>
        <p:spPr>
          <a:xfrm>
            <a:off x="7655465" y="5223757"/>
            <a:ext cx="375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F271CA-72E9-4FCA-949C-B1757080FAFB}"/>
              </a:ext>
            </a:extLst>
          </p:cNvPr>
          <p:cNvSpPr/>
          <p:nvPr/>
        </p:nvSpPr>
        <p:spPr>
          <a:xfrm>
            <a:off x="9111100" y="6059223"/>
            <a:ext cx="2066508" cy="3006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274EA1B-C550-4341-9E2D-E1E2EBFB7F83}"/>
              </a:ext>
            </a:extLst>
          </p:cNvPr>
          <p:cNvSpPr/>
          <p:nvPr/>
        </p:nvSpPr>
        <p:spPr>
          <a:xfrm>
            <a:off x="4048512" y="288895"/>
            <a:ext cx="3083803" cy="56282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 পর্যায়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Bent 19">
            <a:extLst>
              <a:ext uri="{FF2B5EF4-FFF2-40B4-BE49-F238E27FC236}">
                <a16:creationId xmlns:a16="http://schemas.microsoft.com/office/drawing/2014/main" id="{E65892F2-50E5-47D1-A73D-67594949A8C5}"/>
              </a:ext>
            </a:extLst>
          </p:cNvPr>
          <p:cNvSpPr/>
          <p:nvPr/>
        </p:nvSpPr>
        <p:spPr>
          <a:xfrm>
            <a:off x="9816026" y="3685901"/>
            <a:ext cx="1695279" cy="59688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Bent-Up 20">
            <a:extLst>
              <a:ext uri="{FF2B5EF4-FFF2-40B4-BE49-F238E27FC236}">
                <a16:creationId xmlns:a16="http://schemas.microsoft.com/office/drawing/2014/main" id="{205A5D2A-C184-4384-ADB2-41641FB3C3FE}"/>
              </a:ext>
            </a:extLst>
          </p:cNvPr>
          <p:cNvSpPr/>
          <p:nvPr/>
        </p:nvSpPr>
        <p:spPr>
          <a:xfrm rot="16200000">
            <a:off x="1471902" y="3315531"/>
            <a:ext cx="568586" cy="137591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Bent-Up 64">
            <a:extLst>
              <a:ext uri="{FF2B5EF4-FFF2-40B4-BE49-F238E27FC236}">
                <a16:creationId xmlns:a16="http://schemas.microsoft.com/office/drawing/2014/main" id="{633108EA-3774-4782-8126-34FCE5BA6CCC}"/>
              </a:ext>
            </a:extLst>
          </p:cNvPr>
          <p:cNvSpPr/>
          <p:nvPr/>
        </p:nvSpPr>
        <p:spPr>
          <a:xfrm rot="5400000">
            <a:off x="6672093" y="4915179"/>
            <a:ext cx="551777" cy="11764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8" grpId="1"/>
      <p:bldP spid="14" grpId="0"/>
      <p:bldP spid="53" grpId="0"/>
      <p:bldP spid="56" grpId="0"/>
      <p:bldP spid="20" grpId="0" animBg="1"/>
      <p:bldP spid="21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78EE3C-7D63-4276-8BED-97C9C4905F7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613AC1D-7E07-4BD4-8CCA-8C7BA80CB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92CB5D4-E5A6-4CD6-A598-69F505D68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B798F39-3113-4ACB-845E-807EDEF31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2B2048-94DB-477F-9571-2570AAC7B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D7C8C9-D13E-4D81-B5DA-7D1C3F12EC74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AFD37FC-61FD-42B8-B13B-FC81340097AA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D7AB60C-7638-4EEF-B043-EE9FAF482E77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BD764A-2189-48E2-B8C1-02232C57F8AA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DCC41A5-DF2C-4DE7-A170-EF66FFA5E499}"/>
              </a:ext>
            </a:extLst>
          </p:cNvPr>
          <p:cNvSpPr txBox="1"/>
          <p:nvPr/>
        </p:nvSpPr>
        <p:spPr>
          <a:xfrm>
            <a:off x="3541997" y="465677"/>
            <a:ext cx="5145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ভাগ করার পদ্ধতি বিবেচনা করি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2A9812-C4D8-42F3-9AA7-1F27DCEEC0A9}"/>
              </a:ext>
            </a:extLst>
          </p:cNvPr>
          <p:cNvSpPr/>
          <p:nvPr/>
        </p:nvSpPr>
        <p:spPr>
          <a:xfrm>
            <a:off x="5341501" y="2667709"/>
            <a:ext cx="1622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ভাগশেষ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4C122D-1649-410E-A1DD-4D525378091C}"/>
              </a:ext>
            </a:extLst>
          </p:cNvPr>
          <p:cNvCxnSpPr>
            <a:cxnSpLocks/>
          </p:cNvCxnSpPr>
          <p:nvPr/>
        </p:nvCxnSpPr>
        <p:spPr>
          <a:xfrm>
            <a:off x="5298908" y="2695039"/>
            <a:ext cx="16709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0CBAFA9-649E-472B-A728-02FF0FE825E7}"/>
              </a:ext>
            </a:extLst>
          </p:cNvPr>
          <p:cNvSpPr/>
          <p:nvPr/>
        </p:nvSpPr>
        <p:spPr>
          <a:xfrm>
            <a:off x="2311217" y="4279422"/>
            <a:ext cx="9437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 ভাজ্য অর্থাৎ যে সংখ্যাকে ভাগ করতে হবে তা লিখি।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19A7FB-D3E4-48A0-942E-4574666EC96E}"/>
              </a:ext>
            </a:extLst>
          </p:cNvPr>
          <p:cNvSpPr txBox="1"/>
          <p:nvPr/>
        </p:nvSpPr>
        <p:spPr>
          <a:xfrm>
            <a:off x="2338014" y="3628480"/>
            <a:ext cx="953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বামে ভাজক অর্থাৎ যে সংখ্যা দিয়ে ভাগ করতে হবে তা লিখি।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92E6E3-FBA4-4155-90DC-AE501A65418F}"/>
              </a:ext>
            </a:extLst>
          </p:cNvPr>
          <p:cNvSpPr txBox="1"/>
          <p:nvPr/>
        </p:nvSpPr>
        <p:spPr>
          <a:xfrm>
            <a:off x="5245083" y="1371600"/>
            <a:ext cx="492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DB7D38-F622-48AF-A4D1-5C7FCAD77811}"/>
              </a:ext>
            </a:extLst>
          </p:cNvPr>
          <p:cNvSpPr/>
          <p:nvPr/>
        </p:nvSpPr>
        <p:spPr>
          <a:xfrm>
            <a:off x="6577457" y="1295847"/>
            <a:ext cx="4642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endParaRPr lang="en-US" sz="8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967749-21BD-4C54-9A39-3BBBA97E94F7}"/>
              </a:ext>
            </a:extLst>
          </p:cNvPr>
          <p:cNvSpPr txBox="1"/>
          <p:nvPr/>
        </p:nvSpPr>
        <p:spPr>
          <a:xfrm>
            <a:off x="5637657" y="1725543"/>
            <a:ext cx="103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90C38E-4214-4B22-BD89-8DFA4A2BF6A5}"/>
              </a:ext>
            </a:extLst>
          </p:cNvPr>
          <p:cNvSpPr txBox="1"/>
          <p:nvPr/>
        </p:nvSpPr>
        <p:spPr>
          <a:xfrm>
            <a:off x="4405389" y="1756554"/>
            <a:ext cx="116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C9611F-29A6-4F2F-91A6-27AF3ABE0212}"/>
              </a:ext>
            </a:extLst>
          </p:cNvPr>
          <p:cNvSpPr txBox="1"/>
          <p:nvPr/>
        </p:nvSpPr>
        <p:spPr>
          <a:xfrm>
            <a:off x="6914937" y="1724806"/>
            <a:ext cx="185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FC9355-631D-4FB3-B400-11A6760397CE}"/>
              </a:ext>
            </a:extLst>
          </p:cNvPr>
          <p:cNvSpPr txBox="1"/>
          <p:nvPr/>
        </p:nvSpPr>
        <p:spPr>
          <a:xfrm>
            <a:off x="1826483" y="5506121"/>
            <a:ext cx="8926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ভাগ করার পর যা অবশিষ্ট থাকবে তা ভাগশেষ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4434A1-B2D4-4D32-84CF-7AF9331EA38F}"/>
              </a:ext>
            </a:extLst>
          </p:cNvPr>
          <p:cNvSpPr txBox="1"/>
          <p:nvPr/>
        </p:nvSpPr>
        <p:spPr>
          <a:xfrm>
            <a:off x="2311217" y="4887121"/>
            <a:ext cx="8762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ভাগ করার পর যে ফলাফল পাবো তা হলো ভাগফল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Beveled 13">
            <a:extLst>
              <a:ext uri="{FF2B5EF4-FFF2-40B4-BE49-F238E27FC236}">
                <a16:creationId xmlns:a16="http://schemas.microsoft.com/office/drawing/2014/main" id="{BD5EC5CF-9ADA-4780-8804-185FD61F8C8B}"/>
              </a:ext>
            </a:extLst>
          </p:cNvPr>
          <p:cNvSpPr/>
          <p:nvPr/>
        </p:nvSpPr>
        <p:spPr>
          <a:xfrm rot="16200000">
            <a:off x="-345813" y="2450907"/>
            <a:ext cx="2501980" cy="1253876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0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/>
      <p:bldP spid="28" grpId="0"/>
      <p:bldP spid="30" grpId="0"/>
      <p:bldP spid="31" grpId="0"/>
      <p:bldP spid="32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E3C815-6779-41B7-896A-7A1DD4321E5A}"/>
              </a:ext>
            </a:extLst>
          </p:cNvPr>
          <p:cNvGrpSpPr/>
          <p:nvPr/>
        </p:nvGrpSpPr>
        <p:grpSpPr>
          <a:xfrm>
            <a:off x="169676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24DC684-B8E1-420B-8CAE-BE70EE8AA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C4913A5-3D78-4E5F-886E-9F359AACC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2900D2-DE7B-4058-9D78-942855177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333B446-CC88-4B5F-A550-ABE77CC84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1EE26CB-C608-48FB-858A-5EBBCD4F9AF0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35816F-9F35-4AAD-831F-96EEF4E51052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F82226-DE5E-466D-8000-73D5F4D511C2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FF610EF-4958-44E4-9E13-CF44764CA665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181F954-29D9-4D6E-B87A-2DA7CDBDDCB1}"/>
              </a:ext>
            </a:extLst>
          </p:cNvPr>
          <p:cNvSpPr txBox="1"/>
          <p:nvPr/>
        </p:nvSpPr>
        <p:spPr>
          <a:xfrm>
            <a:off x="1648060" y="2026921"/>
            <a:ext cx="23620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৩)৫৭(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৩  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২৭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A419AB-5BE4-4220-A1E0-D577398B0503}"/>
              </a:ext>
            </a:extLst>
          </p:cNvPr>
          <p:cNvCxnSpPr>
            <a:cxnSpLocks/>
          </p:cNvCxnSpPr>
          <p:nvPr/>
        </p:nvCxnSpPr>
        <p:spPr>
          <a:xfrm>
            <a:off x="1831193" y="3121807"/>
            <a:ext cx="88710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6FF9C9-A16B-49A8-AB8C-1013710EDE33}"/>
              </a:ext>
            </a:extLst>
          </p:cNvPr>
          <p:cNvCxnSpPr>
            <a:cxnSpLocks/>
          </p:cNvCxnSpPr>
          <p:nvPr/>
        </p:nvCxnSpPr>
        <p:spPr>
          <a:xfrm>
            <a:off x="1757085" y="4239016"/>
            <a:ext cx="103531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CAA545C-7084-4567-96FA-7B97AC809225}"/>
              </a:ext>
            </a:extLst>
          </p:cNvPr>
          <p:cNvSpPr txBox="1"/>
          <p:nvPr/>
        </p:nvSpPr>
        <p:spPr>
          <a:xfrm>
            <a:off x="3893804" y="1459512"/>
            <a:ext cx="806683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 এর নামতা বিবেচনা করি।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১=৩, 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২=৬ এখানে ৫ এর চাইতে ৬ বড়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সুতারাং 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১=৩ বিবেচনা করি।</a:t>
            </a:r>
          </a:p>
          <a:p>
            <a:endParaRPr lang="bn-IN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ভাজ্যের নিচে ৩ এবং ডানে ভাগফলের স্থানে ১ লিখি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 থেকে ৩ বিয়োগ করি। অবশিষ্ট ২।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ভাজ্য থেকে ২ এর সাথ ৭ নামিয়ে নিই এবার হলো ২৭।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৯=২৭ বিবেচনা করি এবং ভাগফলে ৯ লিখি।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২৭ থেকে ২৭ বিয়োগ করি।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আমাদের ভাগশেষ হয় ০ ।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50C2E5-4861-4A3A-8928-5C21FF22774E}"/>
              </a:ext>
            </a:extLst>
          </p:cNvPr>
          <p:cNvSpPr txBox="1"/>
          <p:nvPr/>
        </p:nvSpPr>
        <p:spPr>
          <a:xfrm>
            <a:off x="2607387" y="1473987"/>
            <a:ext cx="384053" cy="120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3CF961-6DC3-4751-B618-EC6E4E57198A}"/>
              </a:ext>
            </a:extLst>
          </p:cNvPr>
          <p:cNvSpPr txBox="1"/>
          <p:nvPr/>
        </p:nvSpPr>
        <p:spPr>
          <a:xfrm>
            <a:off x="1971582" y="3121807"/>
            <a:ext cx="368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E2AE1E-EB5B-4296-87B2-81ADA6D93615}"/>
              </a:ext>
            </a:extLst>
          </p:cNvPr>
          <p:cNvSpPr txBox="1"/>
          <p:nvPr/>
        </p:nvSpPr>
        <p:spPr>
          <a:xfrm>
            <a:off x="2257394" y="2031555"/>
            <a:ext cx="443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336FB0-0672-43FE-B54F-9DD51EEE697A}"/>
              </a:ext>
            </a:extLst>
          </p:cNvPr>
          <p:cNvSpPr txBox="1"/>
          <p:nvPr/>
        </p:nvSpPr>
        <p:spPr>
          <a:xfrm>
            <a:off x="2837208" y="2006155"/>
            <a:ext cx="321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45260-0D9C-4AC1-A20C-66F68AEBD0A8}"/>
              </a:ext>
            </a:extLst>
          </p:cNvPr>
          <p:cNvSpPr txBox="1"/>
          <p:nvPr/>
        </p:nvSpPr>
        <p:spPr>
          <a:xfrm>
            <a:off x="1982867" y="371958"/>
            <a:ext cx="8802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শীলন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28C7A-B993-411D-8779-7D6D0632FF29}"/>
              </a:ext>
            </a:extLst>
          </p:cNvPr>
          <p:cNvSpPr/>
          <p:nvPr/>
        </p:nvSpPr>
        <p:spPr>
          <a:xfrm rot="16200000">
            <a:off x="-564312" y="3155317"/>
            <a:ext cx="3083803" cy="38405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: Beveled 20">
            <a:extLst>
              <a:ext uri="{FF2B5EF4-FFF2-40B4-BE49-F238E27FC236}">
                <a16:creationId xmlns:a16="http://schemas.microsoft.com/office/drawing/2014/main" id="{E22CEFFF-A278-4EB6-BD4B-02A18A3A25C3}"/>
              </a:ext>
            </a:extLst>
          </p:cNvPr>
          <p:cNvSpPr/>
          <p:nvPr/>
        </p:nvSpPr>
        <p:spPr>
          <a:xfrm>
            <a:off x="777829" y="4869538"/>
            <a:ext cx="2361438" cy="1103749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7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00066 0.156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r: 7 Points 2">
            <a:extLst>
              <a:ext uri="{FF2B5EF4-FFF2-40B4-BE49-F238E27FC236}">
                <a16:creationId xmlns:a16="http://schemas.microsoft.com/office/drawing/2014/main" id="{1317DB3C-FC07-4F40-9AE8-6F3C796143C8}"/>
              </a:ext>
            </a:extLst>
          </p:cNvPr>
          <p:cNvSpPr/>
          <p:nvPr/>
        </p:nvSpPr>
        <p:spPr>
          <a:xfrm>
            <a:off x="1357541" y="1852184"/>
            <a:ext cx="2043857" cy="567007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66883413-720B-4DF9-9CB3-941E9F0F6616}"/>
              </a:ext>
            </a:extLst>
          </p:cNvPr>
          <p:cNvSpPr/>
          <p:nvPr/>
        </p:nvSpPr>
        <p:spPr>
          <a:xfrm>
            <a:off x="8314994" y="1789110"/>
            <a:ext cx="2239754" cy="62936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077EE875-2179-4B08-9C54-877CC22A27EF}"/>
              </a:ext>
            </a:extLst>
          </p:cNvPr>
          <p:cNvSpPr/>
          <p:nvPr/>
        </p:nvSpPr>
        <p:spPr>
          <a:xfrm>
            <a:off x="3565492" y="1852184"/>
            <a:ext cx="2287258" cy="578329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÷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tar: 7 Points 5">
            <a:extLst>
              <a:ext uri="{FF2B5EF4-FFF2-40B4-BE49-F238E27FC236}">
                <a16:creationId xmlns:a16="http://schemas.microsoft.com/office/drawing/2014/main" id="{9D1203C3-A147-4F7E-BE27-712630558804}"/>
              </a:ext>
            </a:extLst>
          </p:cNvPr>
          <p:cNvSpPr/>
          <p:nvPr/>
        </p:nvSpPr>
        <p:spPr>
          <a:xfrm>
            <a:off x="5945516" y="1703305"/>
            <a:ext cx="2239754" cy="760614"/>
          </a:xfrm>
          <a:prstGeom prst="star7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÷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00A159-6C8C-4796-8447-BE1D41A1493A}"/>
              </a:ext>
            </a:extLst>
          </p:cNvPr>
          <p:cNvSpPr/>
          <p:nvPr/>
        </p:nvSpPr>
        <p:spPr>
          <a:xfrm>
            <a:off x="3830214" y="4131800"/>
            <a:ext cx="1251441" cy="814401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4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E423101-5199-4A3F-A7F4-6D271E4EF2A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7F2AA15-31EF-4355-8DB2-B55012141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5CD0D6F-98D6-4A59-B5C4-FE264E8AB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9A16C0F-F3C9-4B6C-AF8D-FB52CE50B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5D6CD37-4278-4512-BCC5-ED0B042C1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5A570AA-76DE-4843-8D93-2C5DCA735A93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F477D0-FCC4-4CEB-AE5F-12A64BC91308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659C47F-3DE9-4B4B-A6DE-46A454503F07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44EBC96-01BE-4218-8718-22137DB47F09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D3887A9A-F898-4979-BD46-10EE68BDEC6A}"/>
              </a:ext>
            </a:extLst>
          </p:cNvPr>
          <p:cNvSpPr/>
          <p:nvPr/>
        </p:nvSpPr>
        <p:spPr>
          <a:xfrm>
            <a:off x="1678102" y="4134694"/>
            <a:ext cx="1147079" cy="793124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2BE2A8-DF17-4182-B1DA-301204C8EB66}"/>
              </a:ext>
            </a:extLst>
          </p:cNvPr>
          <p:cNvSpPr/>
          <p:nvPr/>
        </p:nvSpPr>
        <p:spPr>
          <a:xfrm>
            <a:off x="6205959" y="4205194"/>
            <a:ext cx="1342844" cy="793125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48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BF74F5C-674C-47DC-B624-C323FED475D2}"/>
              </a:ext>
            </a:extLst>
          </p:cNvPr>
          <p:cNvSpPr/>
          <p:nvPr/>
        </p:nvSpPr>
        <p:spPr>
          <a:xfrm>
            <a:off x="8581704" y="4131800"/>
            <a:ext cx="1342844" cy="793125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800" dirty="0"/>
          </a:p>
        </p:txBody>
      </p:sp>
      <p:sp>
        <p:nvSpPr>
          <p:cNvPr id="23" name="Flowchart: Decision 22">
            <a:extLst>
              <a:ext uri="{FF2B5EF4-FFF2-40B4-BE49-F238E27FC236}">
                <a16:creationId xmlns:a16="http://schemas.microsoft.com/office/drawing/2014/main" id="{90610D06-0B4C-4497-943D-4B981C0371D1}"/>
              </a:ext>
            </a:extLst>
          </p:cNvPr>
          <p:cNvSpPr/>
          <p:nvPr/>
        </p:nvSpPr>
        <p:spPr>
          <a:xfrm>
            <a:off x="1597503" y="357771"/>
            <a:ext cx="8911725" cy="1230422"/>
          </a:xfrm>
          <a:prstGeom prst="flowChartDecision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মূল্যায়ণ</a:t>
            </a:r>
          </a:p>
        </p:txBody>
      </p:sp>
    </p:spTree>
    <p:extLst>
      <p:ext uri="{BB962C8B-B14F-4D97-AF65-F5344CB8AC3E}">
        <p14:creationId xmlns:p14="http://schemas.microsoft.com/office/powerpoint/2010/main" val="149531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37448 -0.1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2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37083 -0.174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21407 -0.144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58385 -0.175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-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A69948-73C2-41FE-9DED-D1369508731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DD3F2A4-18C7-462F-BCDE-7ADF9F84F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53BD133-D3F9-43C7-8304-29591A39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419EF60-FD05-470B-94C7-CDCC0E76E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69E5C0-B347-4157-973E-87680BF89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D43AF7A-BFDE-4F28-B371-9D92B5A471B4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833237-3157-4C30-B75D-D1190DF78561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450F825-6C49-468F-9E3C-443470EC3E52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9EC2A02-0C53-4286-BFF9-146A3E969C96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9759F3E-402F-4E22-82D5-A55033EB0FCB}"/>
              </a:ext>
            </a:extLst>
          </p:cNvPr>
          <p:cNvSpPr txBox="1"/>
          <p:nvPr/>
        </p:nvSpPr>
        <p:spPr>
          <a:xfrm>
            <a:off x="3272972" y="2835347"/>
            <a:ext cx="2149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ক।    ৯৭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খ।   ৬)৯৯(   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ED497D05-5F75-4A21-8F3E-9F76F47D57B9}"/>
              </a:ext>
            </a:extLst>
          </p:cNvPr>
          <p:cNvSpPr/>
          <p:nvPr/>
        </p:nvSpPr>
        <p:spPr>
          <a:xfrm>
            <a:off x="3841749" y="742032"/>
            <a:ext cx="5141829" cy="1230422"/>
          </a:xfrm>
          <a:prstGeom prst="flowChartDecision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A3D314-BE4F-416C-B49A-33CD871C5C26}"/>
              </a:ext>
            </a:extLst>
          </p:cNvPr>
          <p:cNvSpPr txBox="1"/>
          <p:nvPr/>
        </p:nvSpPr>
        <p:spPr>
          <a:xfrm>
            <a:off x="3272972" y="4166989"/>
            <a:ext cx="792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 টি ডিমের দাম ৭৫ টাকা একটি ডিমের দাম কত?</a:t>
            </a:r>
          </a:p>
        </p:txBody>
      </p:sp>
    </p:spTree>
    <p:extLst>
      <p:ext uri="{BB962C8B-B14F-4D97-AF65-F5344CB8AC3E}">
        <p14:creationId xmlns:p14="http://schemas.microsoft.com/office/powerpoint/2010/main" val="20038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A24FF6-09F1-494A-89AA-80C40142BBC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D8BC9F7-B964-484D-BEE2-AD7748BE4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84FA25E-495F-46CF-AC09-148C55B33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3A5F2A-1A2F-424D-9A60-6111F8A11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15847F-7FD1-4764-942F-B56AC24D7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5D5844-22FE-424E-9569-63A398265ADF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C286508-4016-4711-91BD-E29A5150457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455AD5-417A-4DAA-8C01-54CF9C0AE4A5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648F74-FAFD-4123-A52D-793128AB9C86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D120A4A0-2662-4ABC-8C6E-9433893152AC}"/>
              </a:ext>
            </a:extLst>
          </p:cNvPr>
          <p:cNvSpPr/>
          <p:nvPr/>
        </p:nvSpPr>
        <p:spPr>
          <a:xfrm>
            <a:off x="2881463" y="445078"/>
            <a:ext cx="6548208" cy="1230422"/>
          </a:xfrm>
          <a:prstGeom prst="flowChartDecision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682156-186F-421C-8179-AA90707C0545}"/>
              </a:ext>
            </a:extLst>
          </p:cNvPr>
          <p:cNvSpPr/>
          <p:nvPr/>
        </p:nvSpPr>
        <p:spPr>
          <a:xfrm>
            <a:off x="668586" y="2103192"/>
            <a:ext cx="4238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   ৫)৬৮(     খ।    ৪)৯৪(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6FD3D5-5ABE-46E8-A2F1-A5822C66BF43}"/>
              </a:ext>
            </a:extLst>
          </p:cNvPr>
          <p:cNvSpPr/>
          <p:nvPr/>
        </p:nvSpPr>
        <p:spPr>
          <a:xfrm>
            <a:off x="522514" y="3982171"/>
            <a:ext cx="11168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 ৪১ জন শিক্ষার্থী আছে। প্রত্যেক বেঞ্চে ৩ জন করে শিক্ষার্থী বসতে পারে। তাদের জন্য কতগুলো বেঞ্চের প্রয়োজন হবে।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45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81526D3-9880-4240-B421-9A9B7DA3886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F06B9E-9717-4EE5-8D52-5E51B793B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BA4B9A1-2A63-4B59-BF22-650C558F3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ACAAC37-8862-4E72-88B7-0E0B89A90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CA44D28-6D6F-4D81-AE28-A28545A19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C01EF87-5AD3-4E59-841F-5FFA28649997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A84D2B8-E1F7-468F-95BC-1E1912AE7BD5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C7127B5-3458-4A92-8DC1-8067A797E8E9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F6172E-7FA7-496E-9129-C15B4F0BD957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F23CBE0-D9F6-46CE-9001-E474BE68836A}"/>
              </a:ext>
            </a:extLst>
          </p:cNvPr>
          <p:cNvSpPr txBox="1"/>
          <p:nvPr/>
        </p:nvSpPr>
        <p:spPr>
          <a:xfrm>
            <a:off x="1092200" y="2251425"/>
            <a:ext cx="10045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3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3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1629D68-E0E9-4FE8-A35C-7A8883B8D065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5635A85-58ED-4CA8-9586-038B40537A58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987C0C6-6E3C-4D2A-9A80-AA1F3A1F7145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580CE6-3676-40C1-8017-310AD6792158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7310DE-8415-4FD1-B0D8-C2A9458D550F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533525-9AED-4F83-BA17-91A68B2D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E01CADE-E908-4799-AFBF-785CC6267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AE2D0D-4891-4C6E-BCD4-18F3FAA28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1015BA-7911-4140-A378-3D06E39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B318AE2-2756-4395-B5AA-F27B6FA6E59A}"/>
              </a:ext>
            </a:extLst>
          </p:cNvPr>
          <p:cNvSpPr txBox="1"/>
          <p:nvPr/>
        </p:nvSpPr>
        <p:spPr>
          <a:xfrm>
            <a:off x="3564834" y="1543884"/>
            <a:ext cx="5062330" cy="268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48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B4F23274-4899-41E8-883F-24F1195D7F04}"/>
              </a:ext>
            </a:extLst>
          </p:cNvPr>
          <p:cNvGrpSpPr/>
          <p:nvPr/>
        </p:nvGrpSpPr>
        <p:grpSpPr>
          <a:xfrm>
            <a:off x="92765" y="106016"/>
            <a:ext cx="12099235" cy="6751984"/>
            <a:chOff x="46382" y="39757"/>
            <a:chExt cx="12099235" cy="67519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0DB7AA0-5F6A-4FBC-985E-0CB64B8DE479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46382" y="39757"/>
              <a:chExt cx="12099235" cy="6751984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9B47801D-A94E-446C-AD51-E86675871E3F}"/>
                  </a:ext>
                </a:extLst>
              </p:cNvPr>
              <p:cNvGrpSpPr/>
              <p:nvPr/>
            </p:nvGrpSpPr>
            <p:grpSpPr>
              <a:xfrm>
                <a:off x="46382" y="39757"/>
                <a:ext cx="12099235" cy="6751984"/>
                <a:chOff x="2186608" y="1113183"/>
                <a:chExt cx="3578087" cy="148424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465BBFC-48D4-4B8F-B7C0-5A88EB1A0765}"/>
                    </a:ext>
                  </a:extLst>
                </p:cNvPr>
                <p:cNvSpPr/>
                <p:nvPr/>
              </p:nvSpPr>
              <p:spPr>
                <a:xfrm>
                  <a:off x="2186608" y="1113183"/>
                  <a:ext cx="3578087" cy="1484243"/>
                </a:xfrm>
                <a:prstGeom prst="rect">
                  <a:avLst/>
                </a:prstGeom>
                <a:noFill/>
                <a:ln w="762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C789E1D8-5A57-45CD-8B1E-4405AC4EF86D}"/>
                    </a:ext>
                  </a:extLst>
                </p:cNvPr>
                <p:cNvSpPr/>
                <p:nvPr/>
              </p:nvSpPr>
              <p:spPr>
                <a:xfrm>
                  <a:off x="2196406" y="1133575"/>
                  <a:ext cx="3540856" cy="1450741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E7C5B95-3CE5-401C-B3D8-9C28FE4E4DBE}"/>
                    </a:ext>
                  </a:extLst>
                </p:cNvPr>
                <p:cNvSpPr/>
                <p:nvPr/>
              </p:nvSpPr>
              <p:spPr>
                <a:xfrm>
                  <a:off x="2221879" y="1156880"/>
                  <a:ext cx="3489909" cy="1404131"/>
                </a:xfrm>
                <a:prstGeom prst="rect">
                  <a:avLst/>
                </a:prstGeom>
                <a:noFill/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E361C65-EA01-484D-B72A-A987006E6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023" r="36590"/>
              <a:stretch/>
            </p:blipFill>
            <p:spPr>
              <a:xfrm>
                <a:off x="10416264" y="292590"/>
                <a:ext cx="1503915" cy="1378019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7C4BFB1-0523-4178-9E7E-20C4DCAEAB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023" r="36590"/>
              <a:stretch/>
            </p:blipFill>
            <p:spPr>
              <a:xfrm rot="5400000">
                <a:off x="10479212" y="5137695"/>
                <a:ext cx="1503915" cy="1378019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EA7047F-0715-43E9-9EE0-073E354950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023" r="36590"/>
              <a:stretch/>
            </p:blipFill>
            <p:spPr>
              <a:xfrm rot="10800000">
                <a:off x="212035" y="5200643"/>
                <a:ext cx="1503915" cy="137801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DF0C9FD-1261-4C26-BBAE-1E46B71DDE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023" r="36590"/>
              <a:stretch/>
            </p:blipFill>
            <p:spPr>
              <a:xfrm rot="16200000">
                <a:off x="149087" y="356476"/>
                <a:ext cx="1503915" cy="1378019"/>
              </a:xfrm>
              <a:prstGeom prst="rect">
                <a:avLst/>
              </a:prstGeom>
            </p:spPr>
          </p:pic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2625E63-F424-42F9-908C-35E1C37C37A5}"/>
                </a:ext>
              </a:extLst>
            </p:cNvPr>
            <p:cNvSpPr/>
            <p:nvPr/>
          </p:nvSpPr>
          <p:spPr>
            <a:xfrm>
              <a:off x="1292113" y="1404734"/>
              <a:ext cx="4452678" cy="4185557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C7F1B6-A378-4181-8FCF-68F03CED6D5E}"/>
                </a:ext>
              </a:extLst>
            </p:cNvPr>
            <p:cNvSpPr txBox="1"/>
            <p:nvPr/>
          </p:nvSpPr>
          <p:spPr>
            <a:xfrm>
              <a:off x="2017950" y="1467712"/>
              <a:ext cx="32917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FD7FE4-BA61-4935-9930-94609FD01904}"/>
                </a:ext>
              </a:extLst>
            </p:cNvPr>
            <p:cNvSpPr txBox="1"/>
            <p:nvPr/>
          </p:nvSpPr>
          <p:spPr>
            <a:xfrm>
              <a:off x="1292113" y="2857037"/>
              <a:ext cx="462500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মোঃ হুমায়ূন কবীর</a:t>
              </a:r>
            </a:p>
            <a:p>
              <a:pPr algn="l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l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চেলারচর সরকারি প্রাথমিক বিদ্যালয়</a:t>
              </a:r>
            </a:p>
            <a:p>
              <a:pPr algn="l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ছাতক, সুনামগঞ্জ,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36EB133-7F9B-4E10-9684-4E8EA2254B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40227" y="2356411"/>
              <a:ext cx="2941982" cy="730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15C1A99-D449-410D-A460-E028EF21C2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2060" y="2314681"/>
              <a:ext cx="2625886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D2971D2-C26A-4CD2-A65F-A58C78E0D018}"/>
              </a:ext>
            </a:extLst>
          </p:cNvPr>
          <p:cNvSpPr/>
          <p:nvPr/>
        </p:nvSpPr>
        <p:spPr>
          <a:xfrm>
            <a:off x="6198796" y="2679437"/>
            <a:ext cx="54797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      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pPr lvl="0" algn="just"/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         </a:t>
            </a:r>
            <a:r>
              <a:rPr lang="en-GB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IN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       </a:t>
            </a:r>
            <a:r>
              <a:rPr lang="en-GB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endParaRPr lang="bn-BD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পাঠ </a:t>
            </a:r>
            <a:r>
              <a:rPr lang="en-GB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 </a:t>
            </a:r>
          </a:p>
          <a:p>
            <a:pPr lvl="0"/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       </a:t>
            </a:r>
            <a:r>
              <a:rPr lang="en-GB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: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মিনিট।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00DBD8-199E-4851-94C5-3C7EB36633AA}"/>
              </a:ext>
            </a:extLst>
          </p:cNvPr>
          <p:cNvSpPr/>
          <p:nvPr/>
        </p:nvSpPr>
        <p:spPr>
          <a:xfrm>
            <a:off x="6148978" y="1480768"/>
            <a:ext cx="4697976" cy="418555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C8493F-C794-4430-9B17-C353EC91450E}"/>
              </a:ext>
            </a:extLst>
          </p:cNvPr>
          <p:cNvSpPr/>
          <p:nvPr/>
        </p:nvSpPr>
        <p:spPr>
          <a:xfrm>
            <a:off x="6968687" y="1506215"/>
            <a:ext cx="2983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0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71A7666-DDFA-4FCC-A28C-5338868A7B0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38A74D7-79AA-45B3-9B79-3A96BE125EA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96C66084-77FD-48CA-8254-FA1796147A4A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0"/>
                <a:chOff x="2133600" y="1205948"/>
                <a:chExt cx="3405809" cy="1616765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ACEAAC8-C004-4137-AC97-79A09CF89F0C}"/>
                    </a:ext>
                  </a:extLst>
                </p:cNvPr>
                <p:cNvSpPr/>
                <p:nvPr/>
              </p:nvSpPr>
              <p:spPr>
                <a:xfrm>
                  <a:off x="2133600" y="1205948"/>
                  <a:ext cx="3405809" cy="1616765"/>
                </a:xfrm>
                <a:prstGeom prst="rect">
                  <a:avLst/>
                </a:prstGeom>
                <a:noFill/>
                <a:ln w="762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50A17760-05A2-4248-B4DA-5AC9243A6265}"/>
                    </a:ext>
                  </a:extLst>
                </p:cNvPr>
                <p:cNvSpPr/>
                <p:nvPr/>
              </p:nvSpPr>
              <p:spPr>
                <a:xfrm>
                  <a:off x="2159514" y="1227817"/>
                  <a:ext cx="3353981" cy="1568341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C7C5490-C9DA-4DE8-8D66-2472B27C3F92}"/>
                    </a:ext>
                  </a:extLst>
                </p:cNvPr>
                <p:cNvSpPr/>
                <p:nvPr/>
              </p:nvSpPr>
              <p:spPr>
                <a:xfrm>
                  <a:off x="2192832" y="1259059"/>
                  <a:ext cx="3287345" cy="1505857"/>
                </a:xfrm>
                <a:prstGeom prst="rect">
                  <a:avLst/>
                </a:prstGeom>
                <a:noFill/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CF3341C-0B5B-4191-8923-55A9649F19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29"/>
              <a:stretch/>
            </p:blipFill>
            <p:spPr>
              <a:xfrm>
                <a:off x="252025" y="274547"/>
                <a:ext cx="781645" cy="1043657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5B94060-6F71-407B-835B-1A2B341EC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29"/>
            <a:stretch/>
          </p:blipFill>
          <p:spPr>
            <a:xfrm>
              <a:off x="11145428" y="5524041"/>
              <a:ext cx="781645" cy="104365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06FDE1-1E84-42E0-9638-34277A65F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29"/>
            <a:stretch/>
          </p:blipFill>
          <p:spPr>
            <a:xfrm>
              <a:off x="245166" y="5524041"/>
              <a:ext cx="781645" cy="104365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0AB1BCC-184F-4A51-A065-2EAFBE276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29"/>
            <a:stretch/>
          </p:blipFill>
          <p:spPr>
            <a:xfrm>
              <a:off x="11145310" y="261295"/>
              <a:ext cx="781645" cy="104365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0649F59-5618-4217-B07F-7682DEC34020}"/>
              </a:ext>
            </a:extLst>
          </p:cNvPr>
          <p:cNvSpPr txBox="1"/>
          <p:nvPr/>
        </p:nvSpPr>
        <p:spPr>
          <a:xfrm>
            <a:off x="1881809" y="1166191"/>
            <a:ext cx="6944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graphicFrame>
        <p:nvGraphicFramePr>
          <p:cNvPr id="14" name="Object 13">
            <a:hlinkClick r:id="" action="ppaction://ole?verb=0"/>
            <a:extLst>
              <a:ext uri="{FF2B5EF4-FFF2-40B4-BE49-F238E27FC236}">
                <a16:creationId xmlns:a16="http://schemas.microsoft.com/office/drawing/2014/main" id="{092055D1-52B4-4228-8CA0-1B581906D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762482"/>
              </p:ext>
            </p:extLst>
          </p:nvPr>
        </p:nvGraphicFramePr>
        <p:xfrm>
          <a:off x="4662488" y="3208338"/>
          <a:ext cx="28670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Packager Shell Object" showAsIcon="1" r:id="rId4" imgW="2866680" imgH="437760" progId="Package">
                  <p:embed/>
                </p:oleObj>
              </mc:Choice>
              <mc:Fallback>
                <p:oleObj name="Packager Shell Object" showAsIcon="1" r:id="rId4" imgW="28666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2488" y="3208338"/>
                        <a:ext cx="28670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056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0C147CD-EF86-4EC2-A3FA-E11E038DCEF5}"/>
              </a:ext>
            </a:extLst>
          </p:cNvPr>
          <p:cNvSpPr txBox="1"/>
          <p:nvPr/>
        </p:nvSpPr>
        <p:spPr>
          <a:xfrm>
            <a:off x="3846456" y="475243"/>
            <a:ext cx="3566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4584A9-2276-4E6F-AAB6-8B72925C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63" y="1303859"/>
            <a:ext cx="9513476" cy="39038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33E792-4F8F-48B6-881F-CC8710D3BC78}"/>
              </a:ext>
            </a:extLst>
          </p:cNvPr>
          <p:cNvSpPr txBox="1"/>
          <p:nvPr/>
        </p:nvSpPr>
        <p:spPr>
          <a:xfrm>
            <a:off x="7542427" y="382910"/>
            <a:ext cx="1943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B2D028-9AA5-4199-B018-F0D389107C09}"/>
              </a:ext>
            </a:extLst>
          </p:cNvPr>
          <p:cNvSpPr txBox="1"/>
          <p:nvPr/>
        </p:nvSpPr>
        <p:spPr>
          <a:xfrm>
            <a:off x="4148545" y="5577621"/>
            <a:ext cx="4245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৫, প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৬৭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4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/>
      <p:bldP spid="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5F1CB67-ABE7-4CC9-AECD-1480E78A1A32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F02FA7B-734C-43EC-92E4-D08030F3BB17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67910A-3BE3-4D3F-AFEF-1A32B0E10866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0E0E9BC-89C1-40A9-BA80-AF09F7A02DAF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E5A161-FF92-4BF7-AF75-A2E25AEBA769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F2BE2D3-F06B-4CFF-B6DC-3E9B7C510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744363-0701-45B9-B645-361C7EC698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E025530-9D10-45E6-AED4-8E5DF2617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E24ECE7-1A25-4F58-8578-9C49B6F4B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3D46AF9-07E2-427A-B3CD-749CA70065EA}"/>
              </a:ext>
            </a:extLst>
          </p:cNvPr>
          <p:cNvSpPr txBox="1"/>
          <p:nvPr/>
        </p:nvSpPr>
        <p:spPr>
          <a:xfrm>
            <a:off x="4850295" y="1474278"/>
            <a:ext cx="165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CECF72-B54B-4CC2-AD57-77EB39B1D161}"/>
              </a:ext>
            </a:extLst>
          </p:cNvPr>
          <p:cNvSpPr/>
          <p:nvPr/>
        </p:nvSpPr>
        <p:spPr>
          <a:xfrm>
            <a:off x="596347" y="2815584"/>
            <a:ext cx="110788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১৩.১.১।</a:t>
            </a:r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অঙ্কের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অঙ্কের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</a:t>
            </a:r>
          </a:p>
          <a:p>
            <a:pPr lvl="0"/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(নামতা ব্যবহার করে)।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F95CE0-74D7-4783-957B-8B12B1DF7168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43FB383-887E-4ABE-B296-E84C5ACF853F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59D137D-CFFB-4C07-869B-FCA3B13065F8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35D3E6-A8D3-43D0-B93A-42FBBCD6BCED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8BFFD02-AD72-4755-985B-F142BE2A40EE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0216995-FA46-4408-9354-07259CE0AA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FB111A-B3A9-4548-82AC-DDA2258A3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41FEF3C-928A-4F61-9080-8D334D5915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94E192-DED3-4F01-AD99-E1FE457ED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A0E9635-ED92-4C01-8191-3CC64307446E}"/>
              </a:ext>
            </a:extLst>
          </p:cNvPr>
          <p:cNvSpPr txBox="1"/>
          <p:nvPr/>
        </p:nvSpPr>
        <p:spPr>
          <a:xfrm>
            <a:off x="4214347" y="566100"/>
            <a:ext cx="3062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39275C-0413-45AB-B122-CE1EF80A7EFD}"/>
              </a:ext>
            </a:extLst>
          </p:cNvPr>
          <p:cNvSpPr txBox="1"/>
          <p:nvPr/>
        </p:nvSpPr>
        <p:spPr>
          <a:xfrm>
            <a:off x="899886" y="2075543"/>
            <a:ext cx="9376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1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D09E40-F97C-4341-A428-D980166ABCEC}"/>
              </a:ext>
            </a:extLst>
          </p:cNvPr>
          <p:cNvSpPr/>
          <p:nvPr/>
        </p:nvSpPr>
        <p:spPr>
          <a:xfrm>
            <a:off x="1414576" y="4092857"/>
            <a:ext cx="1757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১৪÷২</a:t>
            </a:r>
            <a:endParaRPr lang="en-US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F580B5-268E-4807-B134-A7D2C0F53F59}"/>
              </a:ext>
            </a:extLst>
          </p:cNvPr>
          <p:cNvSpPr/>
          <p:nvPr/>
        </p:nvSpPr>
        <p:spPr>
          <a:xfrm>
            <a:off x="3387808" y="4108393"/>
            <a:ext cx="17155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৪২÷৭</a:t>
            </a:r>
            <a:endParaRPr lang="en-US" sz="4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94F6F3-0198-4781-B4E0-652F195A14CA}"/>
              </a:ext>
            </a:extLst>
          </p:cNvPr>
          <p:cNvSpPr/>
          <p:nvPr/>
        </p:nvSpPr>
        <p:spPr>
          <a:xfrm>
            <a:off x="5535382" y="4086231"/>
            <a:ext cx="2045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৩৬÷৪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AEFB5C-4607-4A8F-8F13-3A1835276D12}"/>
              </a:ext>
            </a:extLst>
          </p:cNvPr>
          <p:cNvSpPr/>
          <p:nvPr/>
        </p:nvSpPr>
        <p:spPr>
          <a:xfrm>
            <a:off x="7938946" y="4108393"/>
            <a:ext cx="1729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75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CC5E83-4A19-4277-9174-970635EE58AA}"/>
              </a:ext>
            </a:extLst>
          </p:cNvPr>
          <p:cNvGrpSpPr/>
          <p:nvPr/>
        </p:nvGrpSpPr>
        <p:grpSpPr>
          <a:xfrm>
            <a:off x="0" y="0"/>
            <a:ext cx="12488764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B06BA1-AB38-4529-9FB8-35634628D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CEC9449-1329-482F-A330-500309755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B2B35A7-1FB3-4CCB-B80B-2F8D79C31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5424B7-731D-401D-8FEF-5DE442EB3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77D0FC7-6DD5-4490-B52D-2E87A3221591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DF06FE-F48B-4A97-B97E-18AAC9C89205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B3B55BE-1BEA-4171-9DB4-5F0656FCBE3C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89D92DE-E480-4E3E-AED3-CC81102311E3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AD45A-1835-4F2E-8F36-3A7AA32587C6}"/>
              </a:ext>
            </a:extLst>
          </p:cNvPr>
          <p:cNvSpPr/>
          <p:nvPr/>
        </p:nvSpPr>
        <p:spPr>
          <a:xfrm>
            <a:off x="2847565" y="8755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 কতজন মেয়ে শিক্ষার্থী আছে?</a:t>
            </a:r>
            <a:endParaRPr lang="bn-IN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362739-C10F-4C6A-9CA7-9DFA584BC7EF}"/>
              </a:ext>
            </a:extLst>
          </p:cNvPr>
          <p:cNvSpPr txBox="1"/>
          <p:nvPr/>
        </p:nvSpPr>
        <p:spPr>
          <a:xfrm>
            <a:off x="2580551" y="5155572"/>
            <a:ext cx="722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CC77433-3126-47D5-8A34-DD2AA2CC2FEB}"/>
              </a:ext>
            </a:extLst>
          </p:cNvPr>
          <p:cNvSpPr/>
          <p:nvPr/>
        </p:nvSpPr>
        <p:spPr>
          <a:xfrm>
            <a:off x="4334429" y="337986"/>
            <a:ext cx="3083803" cy="38405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B0189A9-7B2C-4B93-88D8-D94FE9480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17" y="1489133"/>
            <a:ext cx="3657683" cy="3533915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1B255CB6-4EAA-4309-B2A5-4C19D8F00DD6}"/>
              </a:ext>
            </a:extLst>
          </p:cNvPr>
          <p:cNvSpPr/>
          <p:nvPr/>
        </p:nvSpPr>
        <p:spPr>
          <a:xfrm>
            <a:off x="6495236" y="1638660"/>
            <a:ext cx="2337964" cy="981608"/>
          </a:xfrm>
          <a:prstGeom prst="wedgeRectCallout">
            <a:avLst>
              <a:gd name="adj1" fmla="val -90833"/>
              <a:gd name="adj2" fmla="val 6848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94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7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2598898-0101-49D0-93BA-F6DD713B24BD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72A6899-FC6C-4CA2-A5D0-337F5CF8985A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567424C-037C-49FB-A582-094A0AD45A3B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959D05-C089-4515-A98A-80382AD3ADA1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44D338-6410-472A-9186-1B394A7C5F9B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BE8620-E24A-4257-9E84-2DCD08147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67F833-038B-4666-AFB5-1386379D3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3FCCA2-1F9C-48FF-8A8B-33B2FEC0B5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5294F4E-1041-491E-BCD0-823041495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6DD97BD-0977-43CE-8902-CBCD0F4BE7D2}"/>
              </a:ext>
            </a:extLst>
          </p:cNvPr>
          <p:cNvSpPr/>
          <p:nvPr/>
        </p:nvSpPr>
        <p:spPr>
          <a:xfrm>
            <a:off x="1106928" y="2309238"/>
            <a:ext cx="9100457" cy="150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২৫টি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মারবেল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5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F19DF8-7371-4DCB-8AC8-55572F8D2390}"/>
              </a:ext>
            </a:extLst>
          </p:cNvPr>
          <p:cNvSpPr txBox="1"/>
          <p:nvPr/>
        </p:nvSpPr>
        <p:spPr>
          <a:xfrm>
            <a:off x="4355787" y="1024278"/>
            <a:ext cx="329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1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459</Words>
  <Application>Microsoft Office PowerPoint</Application>
  <PresentationFormat>Widescreen</PresentationFormat>
  <Paragraphs>92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KUser</dc:creator>
  <cp:lastModifiedBy>KUser</cp:lastModifiedBy>
  <cp:revision>152</cp:revision>
  <dcterms:created xsi:type="dcterms:W3CDTF">2020-02-20T09:09:53Z</dcterms:created>
  <dcterms:modified xsi:type="dcterms:W3CDTF">2020-02-25T04:49:37Z</dcterms:modified>
</cp:coreProperties>
</file>