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271" r:id="rId17"/>
    <p:sldId id="272" r:id="rId18"/>
    <p:sldId id="273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EE29-90CF-49C9-A69B-33D40AC2DCF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34CD-5C1F-4261-AD34-DFD07F7A2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7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EE29-90CF-49C9-A69B-33D40AC2DCF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34CD-5C1F-4261-AD34-DFD07F7A2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8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EE29-90CF-49C9-A69B-33D40AC2DCF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34CD-5C1F-4261-AD34-DFD07F7A2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EE29-90CF-49C9-A69B-33D40AC2DCF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34CD-5C1F-4261-AD34-DFD07F7A2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8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EE29-90CF-49C9-A69B-33D40AC2DCF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34CD-5C1F-4261-AD34-DFD07F7A2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7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EE29-90CF-49C9-A69B-33D40AC2DCF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34CD-5C1F-4261-AD34-DFD07F7A2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2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EE29-90CF-49C9-A69B-33D40AC2DCF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34CD-5C1F-4261-AD34-DFD07F7A2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0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EE29-90CF-49C9-A69B-33D40AC2DCF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34CD-5C1F-4261-AD34-DFD07F7A2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EE29-90CF-49C9-A69B-33D40AC2DCF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34CD-5C1F-4261-AD34-DFD07F7A2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4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EE29-90CF-49C9-A69B-33D40AC2DCF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34CD-5C1F-4261-AD34-DFD07F7A2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7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EE29-90CF-49C9-A69B-33D40AC2DCF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34CD-5C1F-4261-AD34-DFD07F7A2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EE29-90CF-49C9-A69B-33D40AC2DCF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34CD-5C1F-4261-AD34-DFD07F7A2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8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EB0B163-52C2-4DC7-BEB0-060D39244F6D}"/>
              </a:ext>
            </a:extLst>
          </p:cNvPr>
          <p:cNvSpPr txBox="1"/>
          <p:nvPr/>
        </p:nvSpPr>
        <p:spPr>
          <a:xfrm>
            <a:off x="2548865" y="618146"/>
            <a:ext cx="7437171" cy="1858297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68746"/>
              </a:avLst>
            </a:prstTxWarp>
            <a:spAutoFit/>
          </a:bodyPr>
          <a:lstStyle/>
          <a:p>
            <a:r>
              <a:rPr lang="en-US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4A0B9-4ADB-4737-9BD7-7890D4BAD1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93" y="1547293"/>
            <a:ext cx="6103226" cy="45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223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733800"/>
            <a:ext cx="3434255" cy="20799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 descr="ba.jpg"/>
          <p:cNvPicPr>
            <a:picLocks noChangeAspect="1"/>
          </p:cNvPicPr>
          <p:nvPr/>
        </p:nvPicPr>
        <p:blipFill>
          <a:blip r:embed="rId3"/>
          <a:srcRect l="82128"/>
          <a:stretch>
            <a:fillRect/>
          </a:stretch>
        </p:blipFill>
        <p:spPr>
          <a:xfrm>
            <a:off x="7516092" y="613493"/>
            <a:ext cx="1605453" cy="2322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5338" y="1524000"/>
            <a:ext cx="3339663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পাঁচ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5338" y="4168230"/>
            <a:ext cx="333966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BD" sz="4400" dirty="0">
                <a:latin typeface="NikoshBAN" pitchFamily="2" charset="0"/>
                <a:cs typeface="NikoshBAN" pitchFamily="2" charset="0"/>
              </a:rPr>
              <a:t>দুই  টাকার নোট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3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94632" y="5894221"/>
            <a:ext cx="629879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৫ টি দুই টাকার নোট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42769" y="1175725"/>
            <a:ext cx="10003692" cy="4069774"/>
            <a:chOff x="479661" y="1203434"/>
            <a:chExt cx="10003692" cy="4069774"/>
          </a:xfrm>
        </p:grpSpPr>
        <p:pic>
          <p:nvPicPr>
            <p:cNvPr id="4" name="Picture 3" descr="dgffx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320260" y="2003358"/>
              <a:ext cx="4069771" cy="2469930"/>
            </a:xfrm>
            <a:prstGeom prst="rect">
              <a:avLst/>
            </a:prstGeom>
          </p:spPr>
        </p:pic>
        <p:pic>
          <p:nvPicPr>
            <p:cNvPr id="5" name="Picture 4" descr="dgffx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577813" y="2003357"/>
              <a:ext cx="4069771" cy="2469930"/>
            </a:xfrm>
            <a:prstGeom prst="rect">
              <a:avLst/>
            </a:prstGeom>
          </p:spPr>
        </p:pic>
        <p:pic>
          <p:nvPicPr>
            <p:cNvPr id="14" name="Picture 13" descr="dgffx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3475886" y="2003358"/>
              <a:ext cx="4069771" cy="2469930"/>
            </a:xfrm>
            <a:prstGeom prst="rect">
              <a:avLst/>
            </a:prstGeom>
          </p:spPr>
        </p:pic>
        <p:pic>
          <p:nvPicPr>
            <p:cNvPr id="15" name="Picture 14" descr="dgffx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344694" y="2003358"/>
              <a:ext cx="4069771" cy="2469930"/>
            </a:xfrm>
            <a:prstGeom prst="rect">
              <a:avLst/>
            </a:prstGeom>
          </p:spPr>
        </p:pic>
        <p:pic>
          <p:nvPicPr>
            <p:cNvPr id="19" name="Picture 18" descr="dgffx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7213502" y="2003355"/>
              <a:ext cx="4069771" cy="246993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354327" y="206227"/>
            <a:ext cx="763910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 কী দেখা যাচ্ছে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94632" y="5935023"/>
            <a:ext cx="62987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টি দুই টাকার নোটে কত টাকা হয় ?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2698" y="5935026"/>
            <a:ext cx="629879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টাকা।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8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0" grpId="0" animBg="1"/>
      <p:bldP spid="21" grpId="0" animBg="1"/>
      <p:bldP spid="21" grpId="1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825" y="562474"/>
            <a:ext cx="7329055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    এক এবং দুই টাকার মুদ্রা ব্যবহার করে আমরা কতভাবে পাঁচ টাকা তৈরি করতে পারি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9347" y="2590512"/>
            <a:ext cx="489597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ক। ১ টি পাঁচ টাকার মুদ্রা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ba.jpg"/>
          <p:cNvPicPr>
            <a:picLocks noChangeAspect="1"/>
          </p:cNvPicPr>
          <p:nvPr/>
        </p:nvPicPr>
        <p:blipFill rotWithShape="1">
          <a:blip r:embed="rId2"/>
          <a:srcRect l="82128" b="50656"/>
          <a:stretch/>
        </p:blipFill>
        <p:spPr>
          <a:xfrm>
            <a:off x="6552857" y="2510763"/>
            <a:ext cx="1162175" cy="900546"/>
          </a:xfrm>
          <a:prstGeom prst="rect">
            <a:avLst/>
          </a:prstGeom>
        </p:spPr>
      </p:pic>
      <p:pic>
        <p:nvPicPr>
          <p:cNvPr id="8" name="Picture 7" descr="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347" y="3562188"/>
            <a:ext cx="3079175" cy="1205339"/>
          </a:xfrm>
          <a:prstGeom prst="rect">
            <a:avLst/>
          </a:prstGeom>
        </p:spPr>
      </p:pic>
      <p:pic>
        <p:nvPicPr>
          <p:cNvPr id="9" name="Picture 8" descr="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008" y="3584992"/>
            <a:ext cx="2300544" cy="1205339"/>
          </a:xfrm>
          <a:prstGeom prst="rect">
            <a:avLst/>
          </a:prstGeom>
        </p:spPr>
      </p:pic>
      <p:pic>
        <p:nvPicPr>
          <p:cNvPr id="10" name="Picture 9" descr="dnhbhf.jpg"/>
          <p:cNvPicPr>
            <a:picLocks noChangeAspect="1"/>
          </p:cNvPicPr>
          <p:nvPr/>
        </p:nvPicPr>
        <p:blipFill rotWithShape="1">
          <a:blip r:embed="rId2"/>
          <a:srcRect l="65795" r="17500" b="52099"/>
          <a:stretch/>
        </p:blipFill>
        <p:spPr>
          <a:xfrm rot="5400000">
            <a:off x="8459179" y="3320337"/>
            <a:ext cx="1201981" cy="1719369"/>
          </a:xfrm>
          <a:prstGeom prst="rect">
            <a:avLst/>
          </a:prstGeom>
        </p:spPr>
      </p:pic>
      <p:pic>
        <p:nvPicPr>
          <p:cNvPr id="11" name="Picture 10" descr="dnhbhf.jpg"/>
          <p:cNvPicPr>
            <a:picLocks noChangeAspect="1"/>
          </p:cNvPicPr>
          <p:nvPr/>
        </p:nvPicPr>
        <p:blipFill rotWithShape="1">
          <a:blip r:embed="rId2"/>
          <a:srcRect l="65795" r="17500" b="52099"/>
          <a:stretch/>
        </p:blipFill>
        <p:spPr>
          <a:xfrm rot="5400000">
            <a:off x="2900804" y="4750687"/>
            <a:ext cx="1061446" cy="1518341"/>
          </a:xfrm>
          <a:prstGeom prst="rect">
            <a:avLst/>
          </a:prstGeom>
        </p:spPr>
      </p:pic>
      <p:pic>
        <p:nvPicPr>
          <p:cNvPr id="12" name="Picture 11" descr="dnhbhf.jpg"/>
          <p:cNvPicPr>
            <a:picLocks noChangeAspect="1"/>
          </p:cNvPicPr>
          <p:nvPr/>
        </p:nvPicPr>
        <p:blipFill rotWithShape="1">
          <a:blip r:embed="rId2"/>
          <a:srcRect l="65795" r="17500" b="52099"/>
          <a:stretch/>
        </p:blipFill>
        <p:spPr>
          <a:xfrm rot="5400000">
            <a:off x="4454578" y="4750686"/>
            <a:ext cx="1061445" cy="1518340"/>
          </a:xfrm>
          <a:prstGeom prst="rect">
            <a:avLst/>
          </a:prstGeom>
        </p:spPr>
      </p:pic>
      <p:pic>
        <p:nvPicPr>
          <p:cNvPr id="13" name="Picture 12" descr="dnhbhf.jpg"/>
          <p:cNvPicPr>
            <a:picLocks noChangeAspect="1"/>
          </p:cNvPicPr>
          <p:nvPr/>
        </p:nvPicPr>
        <p:blipFill rotWithShape="1">
          <a:blip r:embed="rId2"/>
          <a:srcRect l="65795" r="17500" b="52099"/>
          <a:stretch/>
        </p:blipFill>
        <p:spPr>
          <a:xfrm rot="5400000">
            <a:off x="5899631" y="4865904"/>
            <a:ext cx="1092030" cy="1376597"/>
          </a:xfrm>
          <a:prstGeom prst="rect">
            <a:avLst/>
          </a:prstGeom>
        </p:spPr>
      </p:pic>
      <p:pic>
        <p:nvPicPr>
          <p:cNvPr id="14" name="Picture 13" descr="dnhbhf.jpg"/>
          <p:cNvPicPr>
            <a:picLocks noChangeAspect="1"/>
          </p:cNvPicPr>
          <p:nvPr/>
        </p:nvPicPr>
        <p:blipFill rotWithShape="1">
          <a:blip r:embed="rId2"/>
          <a:srcRect l="65795" r="17500" b="52099"/>
          <a:stretch/>
        </p:blipFill>
        <p:spPr>
          <a:xfrm rot="5400000">
            <a:off x="7423577" y="4731433"/>
            <a:ext cx="1061449" cy="1614957"/>
          </a:xfrm>
          <a:prstGeom prst="rect">
            <a:avLst/>
          </a:prstGeom>
        </p:spPr>
      </p:pic>
      <p:pic>
        <p:nvPicPr>
          <p:cNvPr id="15" name="Picture 14" descr="dnhbhf.jpg"/>
          <p:cNvPicPr>
            <a:picLocks noChangeAspect="1"/>
          </p:cNvPicPr>
          <p:nvPr/>
        </p:nvPicPr>
        <p:blipFill rotWithShape="1">
          <a:blip r:embed="rId2"/>
          <a:srcRect l="65795" r="17500" b="52099"/>
          <a:stretch/>
        </p:blipFill>
        <p:spPr>
          <a:xfrm rot="5400000">
            <a:off x="8860342" y="4880572"/>
            <a:ext cx="1099497" cy="1296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825" y="1719168"/>
            <a:ext cx="732905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ভাবে। যথাঃ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1626" y="2513466"/>
            <a:ext cx="772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6264" y="3738753"/>
            <a:ext cx="70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4533" y="5155913"/>
            <a:ext cx="64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47180"/>
            <a:ext cx="11042072" cy="584775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,২ এবং ৫ টাকার মুদ্রা ব্যবহার করে আমরা কতভাবে ১০ টাকা তৈরি করতে পারি ?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78692" y="1894606"/>
            <a:ext cx="4668982" cy="2204893"/>
            <a:chOff x="479661" y="1203434"/>
            <a:chExt cx="10003692" cy="4069774"/>
          </a:xfrm>
        </p:grpSpPr>
        <p:pic>
          <p:nvPicPr>
            <p:cNvPr id="5" name="Picture 4" descr="dgffx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320260" y="2003358"/>
              <a:ext cx="4069771" cy="2469930"/>
            </a:xfrm>
            <a:prstGeom prst="rect">
              <a:avLst/>
            </a:prstGeom>
          </p:spPr>
        </p:pic>
        <p:pic>
          <p:nvPicPr>
            <p:cNvPr id="6" name="Picture 5" descr="dgffx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577813" y="2003357"/>
              <a:ext cx="4069771" cy="2469930"/>
            </a:xfrm>
            <a:prstGeom prst="rect">
              <a:avLst/>
            </a:prstGeom>
          </p:spPr>
        </p:pic>
        <p:pic>
          <p:nvPicPr>
            <p:cNvPr id="7" name="Picture 6" descr="dgffx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3475886" y="2003358"/>
              <a:ext cx="4069771" cy="2469930"/>
            </a:xfrm>
            <a:prstGeom prst="rect">
              <a:avLst/>
            </a:prstGeom>
          </p:spPr>
        </p:pic>
        <p:pic>
          <p:nvPicPr>
            <p:cNvPr id="8" name="Picture 7" descr="dgffx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344694" y="2003358"/>
              <a:ext cx="4069771" cy="2469930"/>
            </a:xfrm>
            <a:prstGeom prst="rect">
              <a:avLst/>
            </a:prstGeom>
          </p:spPr>
        </p:pic>
        <p:pic>
          <p:nvPicPr>
            <p:cNvPr id="9" name="Picture 8" descr="dgffx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7213502" y="2003355"/>
              <a:ext cx="4069771" cy="246993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855081" y="4239271"/>
            <a:ext cx="3003583" cy="646331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দুই টাকার নোট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dnhbhf.jpg"/>
          <p:cNvPicPr>
            <a:picLocks noChangeAspect="1"/>
          </p:cNvPicPr>
          <p:nvPr/>
        </p:nvPicPr>
        <p:blipFill>
          <a:blip r:embed="rId3"/>
          <a:srcRect l="82500"/>
          <a:stretch>
            <a:fillRect/>
          </a:stretch>
        </p:blipFill>
        <p:spPr>
          <a:xfrm rot="5400000">
            <a:off x="8742219" y="1210827"/>
            <a:ext cx="1620115" cy="32124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8494" y="4064635"/>
            <a:ext cx="2327563" cy="584775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 ৫টাকার মুদ্রা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616290"/>
            <a:ext cx="11360728" cy="584775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১,২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9767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616" y="2586840"/>
            <a:ext cx="4851269" cy="29380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85309" y="415848"/>
            <a:ext cx="5410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5309" y="1474115"/>
            <a:ext cx="54102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গোলাপ 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8" y="2586840"/>
            <a:ext cx="5630791" cy="2938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5345" y="5860473"/>
            <a:ext cx="9739746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২ টাকা এবং কোনটি ৫ টাকা চিহ্নিত কর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5827" y="4677106"/>
            <a:ext cx="6700346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20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টাকার নোট কোনটি ?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gh.jpg">
            <a:extLst>
              <a:ext uri="{FF2B5EF4-FFF2-40B4-BE49-F238E27FC236}">
                <a16:creationId xmlns:a16="http://schemas.microsoft.com/office/drawing/2014/main" id="{7EDF4C85-FC25-48FD-9CD7-E53F95D406D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2360050" y="1628777"/>
            <a:ext cx="3618186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ghdf.jpg">
            <a:extLst>
              <a:ext uri="{FF2B5EF4-FFF2-40B4-BE49-F238E27FC236}">
                <a16:creationId xmlns:a16="http://schemas.microsoft.com/office/drawing/2014/main" id="{77492E79-5D4B-439C-98DF-667ACE0D908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6324602" y="1600203"/>
            <a:ext cx="3618184" cy="210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78036" y="599749"/>
            <a:ext cx="3200400" cy="73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জবা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 t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2209800"/>
            <a:ext cx="3810000" cy="1817688"/>
          </a:xfrm>
          <a:prstGeom prst="rect">
            <a:avLst/>
          </a:prstGeom>
        </p:spPr>
      </p:pic>
      <p:pic>
        <p:nvPicPr>
          <p:cNvPr id="3" name="Picture 2" descr="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475" y="2209800"/>
            <a:ext cx="3809999" cy="1771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199" y="746463"/>
            <a:ext cx="4419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গাঁদা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1" y="4813738"/>
            <a:ext cx="70866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১০০ টাকার নোট  কোনটি ?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.jpg"/>
          <p:cNvPicPr>
            <a:picLocks noChangeAspect="1"/>
          </p:cNvPicPr>
          <p:nvPr/>
        </p:nvPicPr>
        <p:blipFill>
          <a:blip r:embed="rId2" cstate="print"/>
          <a:srcRect l="82500"/>
          <a:stretch>
            <a:fillRect/>
          </a:stretch>
        </p:blipFill>
        <p:spPr>
          <a:xfrm rot="16200000">
            <a:off x="2949595" y="4272118"/>
            <a:ext cx="1295400" cy="2568593"/>
          </a:xfrm>
          <a:prstGeom prst="rect">
            <a:avLst/>
          </a:prstGeom>
        </p:spPr>
      </p:pic>
      <p:pic>
        <p:nvPicPr>
          <p:cNvPr id="7" name="Picture 6" descr="dgffx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4896" y="3429000"/>
            <a:ext cx="2895600" cy="1323868"/>
          </a:xfrm>
          <a:prstGeom prst="rect">
            <a:avLst/>
          </a:prstGeom>
        </p:spPr>
      </p:pic>
      <p:pic>
        <p:nvPicPr>
          <p:cNvPr id="8" name="Picture 7" descr="10 t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998" y="1591651"/>
            <a:ext cx="2819399" cy="1563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0800000" flipV="1">
            <a:off x="7329054" y="5575015"/>
            <a:ext cx="265314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১০  টাকার নোট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9056" y="1591651"/>
            <a:ext cx="2653145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২ টাকার নোট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9055" y="3657603"/>
            <a:ext cx="26531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৫  টাকার মূদ্রা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92DDC1-5D09-45CD-8730-E958136FFD0D}"/>
              </a:ext>
            </a:extLst>
          </p:cNvPr>
          <p:cNvSpPr txBox="1"/>
          <p:nvPr/>
        </p:nvSpPr>
        <p:spPr>
          <a:xfrm>
            <a:off x="4235067" y="573209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1597 0.3592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9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50486 0.2868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50486 -0.4430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  <p:bldP spid="14" grpId="1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30599" y="5729967"/>
            <a:ext cx="7827579" cy="5847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ইমা ঈদের দিন নিচের টাকাগুলো পেল। সে মোট কত পেল?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41065" y="1307224"/>
            <a:ext cx="4660084" cy="3629891"/>
            <a:chOff x="1281838" y="2072753"/>
            <a:chExt cx="8328983" cy="3501246"/>
          </a:xfrm>
        </p:grpSpPr>
        <p:pic>
          <p:nvPicPr>
            <p:cNvPr id="2" name="Picture 1" descr="dgffx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601021" y="2790754"/>
              <a:ext cx="3463808" cy="2102173"/>
            </a:xfrm>
            <a:prstGeom prst="rect">
              <a:avLst/>
            </a:prstGeom>
          </p:spPr>
        </p:pic>
        <p:pic>
          <p:nvPicPr>
            <p:cNvPr id="5" name="Picture 4" descr="dgffx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2181021" y="2790753"/>
              <a:ext cx="3463808" cy="2102173"/>
            </a:xfrm>
            <a:prstGeom prst="rect">
              <a:avLst/>
            </a:prstGeom>
          </p:spPr>
        </p:pic>
        <p:pic>
          <p:nvPicPr>
            <p:cNvPr id="10" name="Picture 9" descr="dgffx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3729958" y="2753570"/>
              <a:ext cx="3463808" cy="2102173"/>
            </a:xfrm>
            <a:prstGeom prst="rect">
              <a:avLst/>
            </a:prstGeom>
          </p:spPr>
        </p:pic>
        <p:pic>
          <p:nvPicPr>
            <p:cNvPr id="11" name="Picture 10" descr="dgffx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278895" y="2791008"/>
              <a:ext cx="3463808" cy="2102173"/>
            </a:xfrm>
            <a:prstGeom prst="rect">
              <a:avLst/>
            </a:prstGeom>
          </p:spPr>
        </p:pic>
        <p:pic>
          <p:nvPicPr>
            <p:cNvPr id="12" name="Picture 11" descr="dgffx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6827831" y="2753571"/>
              <a:ext cx="3463808" cy="2102173"/>
            </a:xfrm>
            <a:prstGeom prst="rect">
              <a:avLst/>
            </a:prstGeom>
          </p:spPr>
        </p:pic>
      </p:grpSp>
      <p:pic>
        <p:nvPicPr>
          <p:cNvPr id="13" name="Picture 12" descr="10 t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07" y="955503"/>
            <a:ext cx="4117737" cy="1964504"/>
          </a:xfrm>
          <a:prstGeom prst="rect">
            <a:avLst/>
          </a:prstGeom>
        </p:spPr>
      </p:pic>
      <p:pic>
        <p:nvPicPr>
          <p:cNvPr id="14" name="Picture 13" descr="10 t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624" y="3097142"/>
            <a:ext cx="4392375" cy="2095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6153" y="132037"/>
            <a:ext cx="380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4100" y="787322"/>
            <a:ext cx="754380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pture.PNGerfetre5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406869"/>
            <a:ext cx="7543800" cy="370106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5081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9915" y="1911929"/>
            <a:ext cx="6036558" cy="31700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মোছাঃ লাইজু বেগম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রতনপুর সরকারি প্রাথমিক বিদ্যালয়</a:t>
            </a: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 হবিগঞ্জ।</a:t>
            </a:r>
          </a:p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০১৭২৩৫৫৮৬৪০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0596" y="781888"/>
            <a:ext cx="2499319" cy="4751923"/>
            <a:chOff x="149650" y="546361"/>
            <a:chExt cx="2499319" cy="47519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50" y="546361"/>
              <a:ext cx="2499319" cy="475192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6" t="17576" r="78182" b="57373"/>
            <a:stretch/>
          </p:blipFill>
          <p:spPr>
            <a:xfrm>
              <a:off x="637435" y="1904013"/>
              <a:ext cx="1845279" cy="20366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0"/>
          <a:stretch/>
        </p:blipFill>
        <p:spPr>
          <a:xfrm>
            <a:off x="9142728" y="481302"/>
            <a:ext cx="2730618" cy="53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9927" y="3539836"/>
            <a:ext cx="10266218" cy="23391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বিষয়ঃ গণিত     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শ্রেনী- ২য়     পাঠ- বাংলাদেশের মুদ্রা ও নোট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পৃষ্টা - ৭৪  সময় -৪০ মিনিট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891" y="870927"/>
            <a:ext cx="1115290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7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 পরিচিতি </a:t>
            </a:r>
          </a:p>
        </p:txBody>
      </p:sp>
    </p:spTree>
    <p:extLst>
      <p:ext uri="{BB962C8B-B14F-4D97-AF65-F5344CB8AC3E}">
        <p14:creationId xmlns:p14="http://schemas.microsoft.com/office/powerpoint/2010/main" val="36459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2438400" y="3392234"/>
            <a:ext cx="7330967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১৫.১.১-  ১০০ টাকা পর্যন্ত  প্রচলিত নোট চিনে বলতে পারবে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১৫.১.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মুদ্রা ও নোটের বিনিময়  করতে পারবে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1150886"/>
            <a:ext cx="733096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7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5597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637" y="32110"/>
            <a:ext cx="486007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পূর্বজ্ঞান যাচাই </a:t>
            </a:r>
          </a:p>
        </p:txBody>
      </p:sp>
      <p:pic>
        <p:nvPicPr>
          <p:cNvPr id="7" name="Picture 6" descr="t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7500938" y="2823457"/>
            <a:ext cx="3989848" cy="2034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ba.jpg"/>
          <p:cNvPicPr>
            <a:picLocks noChangeAspect="1"/>
          </p:cNvPicPr>
          <p:nvPr/>
        </p:nvPicPr>
        <p:blipFill rotWithShape="1">
          <a:blip r:embed="rId3"/>
          <a:srcRect l="82979" t="49306"/>
          <a:stretch/>
        </p:blipFill>
        <p:spPr>
          <a:xfrm>
            <a:off x="134832" y="3672622"/>
            <a:ext cx="1660385" cy="1874823"/>
          </a:xfrm>
          <a:prstGeom prst="rect">
            <a:avLst/>
          </a:prstGeom>
        </p:spPr>
      </p:pic>
      <p:pic>
        <p:nvPicPr>
          <p:cNvPr id="9" name="Picture 8" descr="10 t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196" y="2799712"/>
            <a:ext cx="4957763" cy="2136624"/>
          </a:xfrm>
          <a:prstGeom prst="rect">
            <a:avLst/>
          </a:prstGeom>
        </p:spPr>
      </p:pic>
      <p:pic>
        <p:nvPicPr>
          <p:cNvPr id="10" name="Picture 9" descr="ba.jpg"/>
          <p:cNvPicPr>
            <a:picLocks noChangeAspect="1"/>
          </p:cNvPicPr>
          <p:nvPr/>
        </p:nvPicPr>
        <p:blipFill rotWithShape="1">
          <a:blip r:embed="rId3"/>
          <a:srcRect l="82128" b="50271"/>
          <a:stretch/>
        </p:blipFill>
        <p:spPr>
          <a:xfrm>
            <a:off x="-62620" y="2068614"/>
            <a:ext cx="1857837" cy="141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7636" y="62887"/>
            <a:ext cx="4860075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ছবিতে তোমরা কী দেখতে পাচ্ছ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7635" y="0"/>
            <a:ext cx="4860075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 ও টাকা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4663" y="5929312"/>
            <a:ext cx="710088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আমাদের আজকের পাঠ কী হতে পারে 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0546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218" y="3020291"/>
            <a:ext cx="1026621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 ও নোট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9731" y="719317"/>
            <a:ext cx="759429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উপস্থাপন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3462" y="3239872"/>
            <a:ext cx="7546828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বাস্তব নোট এবং মুদ্রা দেখিয়ে বুঝাবো...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3462" y="2017812"/>
            <a:ext cx="3276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বাস্তব পর্যায়</a:t>
            </a:r>
          </a:p>
        </p:txBody>
      </p:sp>
      <p:pic>
        <p:nvPicPr>
          <p:cNvPr id="5" name="Picture 4" descr="dnhbhf.jpg"/>
          <p:cNvPicPr>
            <a:picLocks noChangeAspect="1"/>
          </p:cNvPicPr>
          <p:nvPr/>
        </p:nvPicPr>
        <p:blipFill>
          <a:blip r:embed="rId2"/>
          <a:srcRect l="82500"/>
          <a:stretch>
            <a:fillRect/>
          </a:stretch>
        </p:blipFill>
        <p:spPr>
          <a:xfrm rot="5400000">
            <a:off x="7600752" y="3263441"/>
            <a:ext cx="1620115" cy="3212456"/>
          </a:xfrm>
          <a:prstGeom prst="rect">
            <a:avLst/>
          </a:prstGeom>
        </p:spPr>
      </p:pic>
      <p:pic>
        <p:nvPicPr>
          <p:cNvPr id="6" name="Picture 5" descr="dnhbhf.jpg"/>
          <p:cNvPicPr>
            <a:picLocks noChangeAspect="1"/>
          </p:cNvPicPr>
          <p:nvPr/>
        </p:nvPicPr>
        <p:blipFill>
          <a:blip r:embed="rId2"/>
          <a:srcRect l="65795" r="17500"/>
          <a:stretch>
            <a:fillRect/>
          </a:stretch>
        </p:blipFill>
        <p:spPr>
          <a:xfrm rot="5400000">
            <a:off x="3147931" y="3197681"/>
            <a:ext cx="1600200" cy="3324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5662442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 টাকার মুদ্রা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9021" y="5732346"/>
            <a:ext cx="245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৫ টাকার মুদ্রা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gh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2249214" y="1676403"/>
            <a:ext cx="3618186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ghdf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6324602" y="1600203"/>
            <a:ext cx="3618184" cy="210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24603" y="4572003"/>
            <a:ext cx="3618184" cy="646331"/>
          </a:xfrm>
          <a:prstGeom prst="rect">
            <a:avLst/>
          </a:prstGeom>
          <a:ln w="63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১০ টাকার নোট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199" y="4572003"/>
            <a:ext cx="3505201" cy="584775"/>
          </a:xfrm>
          <a:prstGeom prst="rect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20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টাকার নোট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0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h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164" y="2612801"/>
            <a:ext cx="4073236" cy="1702987"/>
          </a:xfrm>
          <a:prstGeom prst="rect">
            <a:avLst/>
          </a:prstGeom>
        </p:spPr>
      </p:pic>
      <p:pic>
        <p:nvPicPr>
          <p:cNvPr id="4" name="Picture 3" descr="f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95" y="4468712"/>
            <a:ext cx="4092305" cy="1724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0800000" flipV="1">
            <a:off x="2895602" y="3213171"/>
            <a:ext cx="2743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১০ টাকার নোট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2895600" y="5100958"/>
            <a:ext cx="2819399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২০ টাকার নোট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667333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১০০ টাকার নোট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599" y="389180"/>
            <a:ext cx="6979225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অর্ধবাস্থব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পর্যায়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599" y="1121959"/>
            <a:ext cx="697922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এখন বইয়ের ৭৪ পৃষ্টা খুলতে এবং নোট গুলো  দেখতে বলব।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378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284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bijay</dc:creator>
  <cp:lastModifiedBy>bijay</cp:lastModifiedBy>
  <cp:revision>23</cp:revision>
  <dcterms:created xsi:type="dcterms:W3CDTF">2020-02-23T13:47:36Z</dcterms:created>
  <dcterms:modified xsi:type="dcterms:W3CDTF">2020-02-25T16:49:41Z</dcterms:modified>
</cp:coreProperties>
</file>