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3" r:id="rId6"/>
    <p:sldId id="278" r:id="rId7"/>
    <p:sldId id="287" r:id="rId8"/>
    <p:sldId id="288" r:id="rId9"/>
    <p:sldId id="289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933"/>
    <a:srgbClr val="29C214"/>
    <a:srgbClr val="FFFF00"/>
    <a:srgbClr val="20D1E4"/>
    <a:srgbClr val="D1CD33"/>
    <a:srgbClr val="9A9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1" autoAdjust="0"/>
    <p:restoredTop sz="94343" autoAdjust="0"/>
  </p:normalViewPr>
  <p:slideViewPr>
    <p:cSldViewPr snapToGrid="0">
      <p:cViewPr varScale="1">
        <p:scale>
          <a:sx n="80" d="100"/>
          <a:sy n="80" d="100"/>
        </p:scale>
        <p:origin x="39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F43F55-E6B6-4230-9360-E536C3FD447C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22D20E-8534-4E93-82D0-F0F1B2925CA5}">
      <dgm:prSet phldrT="[Text]" custT="1"/>
      <dgm:spPr>
        <a:solidFill>
          <a:schemeClr val="accent2">
            <a:lumMod val="75000"/>
          </a:schemeClr>
        </a:solidFill>
        <a:ln w="57150">
          <a:solidFill>
            <a:srgbClr val="00FF00"/>
          </a:solidFill>
        </a:ln>
      </dgm:spPr>
      <dgm:t>
        <a:bodyPr/>
        <a:lstStyle/>
        <a:p>
          <a:r>
            <a:rPr lang="bn-IN" sz="4000" dirty="0" smtClean="0">
              <a:solidFill>
                <a:schemeClr val="tx1"/>
              </a:solidFill>
            </a:rPr>
            <a:t>পিঠা</a:t>
          </a:r>
          <a:endParaRPr lang="en-US" sz="4000" dirty="0">
            <a:solidFill>
              <a:schemeClr val="tx1"/>
            </a:solidFill>
          </a:endParaRPr>
        </a:p>
      </dgm:t>
    </dgm:pt>
    <dgm:pt modelId="{A1670F3E-B87E-4D35-B91C-B06DD39DF052}" type="parTrans" cxnId="{F968F334-29D5-4C86-9251-7CCB4BE9C518}">
      <dgm:prSet/>
      <dgm:spPr/>
      <dgm:t>
        <a:bodyPr/>
        <a:lstStyle/>
        <a:p>
          <a:endParaRPr lang="en-US"/>
        </a:p>
      </dgm:t>
    </dgm:pt>
    <dgm:pt modelId="{94E5BE5C-4E9D-4FEB-9664-563005F5C522}" type="sibTrans" cxnId="{F968F334-29D5-4C86-9251-7CCB4BE9C518}">
      <dgm:prSet/>
      <dgm:spPr/>
      <dgm:t>
        <a:bodyPr/>
        <a:lstStyle/>
        <a:p>
          <a:endParaRPr lang="en-US"/>
        </a:p>
      </dgm:t>
    </dgm:pt>
    <dgm:pt modelId="{5A80BE7E-1839-4375-86C7-011D335C9BAE}">
      <dgm:prSet phldrT="[Text]"/>
      <dgm:spPr>
        <a:solidFill>
          <a:srgbClr val="FF0000"/>
        </a:solidFill>
        <a:ln w="9525"/>
      </dgm:spPr>
      <dgm:t>
        <a:bodyPr/>
        <a:lstStyle/>
        <a:p>
          <a:r>
            <a:rPr lang="bn-IN" dirty="0" smtClean="0"/>
            <a:t>খেজুর পিঠা</a:t>
          </a:r>
          <a:endParaRPr lang="en-US" dirty="0"/>
        </a:p>
      </dgm:t>
    </dgm:pt>
    <dgm:pt modelId="{04F61579-7731-47F2-B07A-64EF4CFBD319}" type="parTrans" cxnId="{A9199AD5-75E2-4F3C-ADE0-478021A701FC}">
      <dgm:prSet/>
      <dgm:spPr/>
      <dgm:t>
        <a:bodyPr/>
        <a:lstStyle/>
        <a:p>
          <a:endParaRPr lang="en-US"/>
        </a:p>
      </dgm:t>
    </dgm:pt>
    <dgm:pt modelId="{5A9028C1-0681-419D-A414-A020D77A2047}" type="sibTrans" cxnId="{A9199AD5-75E2-4F3C-ADE0-478021A701FC}">
      <dgm:prSet/>
      <dgm:spPr/>
      <dgm:t>
        <a:bodyPr/>
        <a:lstStyle/>
        <a:p>
          <a:endParaRPr lang="en-US"/>
        </a:p>
      </dgm:t>
    </dgm:pt>
    <dgm:pt modelId="{BE52F4FE-12D2-4638-B35B-0F0BDE71DAA8}">
      <dgm:prSet phldrT="[Text]"/>
      <dgm:spPr>
        <a:solidFill>
          <a:srgbClr val="FFFF00"/>
        </a:solidFill>
        <a:ln w="12700"/>
      </dgm:spPr>
      <dgm:t>
        <a:bodyPr/>
        <a:lstStyle/>
        <a:p>
          <a:r>
            <a:rPr lang="bn-IN" smtClean="0">
              <a:solidFill>
                <a:srgbClr val="FF0000"/>
              </a:solidFill>
            </a:rPr>
            <a:t>চুষি পিঠা</a:t>
          </a:r>
          <a:endParaRPr lang="en-US" dirty="0">
            <a:solidFill>
              <a:srgbClr val="FF0000"/>
            </a:solidFill>
          </a:endParaRPr>
        </a:p>
      </dgm:t>
    </dgm:pt>
    <dgm:pt modelId="{E63E367C-9158-41F3-AFE3-79727CB72E81}" type="parTrans" cxnId="{F8C76BEF-5B54-4FE7-A91B-21CF609437B2}">
      <dgm:prSet/>
      <dgm:spPr/>
      <dgm:t>
        <a:bodyPr/>
        <a:lstStyle/>
        <a:p>
          <a:endParaRPr lang="en-US"/>
        </a:p>
      </dgm:t>
    </dgm:pt>
    <dgm:pt modelId="{B39756D0-2A72-4F58-918E-56D760F0CBD7}" type="sibTrans" cxnId="{F8C76BEF-5B54-4FE7-A91B-21CF609437B2}">
      <dgm:prSet/>
      <dgm:spPr/>
      <dgm:t>
        <a:bodyPr/>
        <a:lstStyle/>
        <a:p>
          <a:endParaRPr lang="en-US"/>
        </a:p>
      </dgm:t>
    </dgm:pt>
    <dgm:pt modelId="{7948F9F8-D47F-4A6E-8138-EB9D6198EA0E}">
      <dgm:prSet phldrT="[Text]"/>
      <dgm:spPr>
        <a:solidFill>
          <a:srgbClr val="00FF00"/>
        </a:solidFill>
        <a:ln w="19050"/>
      </dgm:spPr>
      <dgm:t>
        <a:bodyPr/>
        <a:lstStyle/>
        <a:p>
          <a:r>
            <a:rPr lang="bn-IN" dirty="0" smtClean="0"/>
            <a:t>বিবিখানা</a:t>
          </a:r>
          <a:endParaRPr lang="en-US" dirty="0"/>
        </a:p>
      </dgm:t>
    </dgm:pt>
    <dgm:pt modelId="{4C52484B-D295-4083-860D-D5273016565C}" type="parTrans" cxnId="{F5E3EEDF-42C2-4A1F-AE1B-FEE10F0E247B}">
      <dgm:prSet/>
      <dgm:spPr/>
      <dgm:t>
        <a:bodyPr/>
        <a:lstStyle/>
        <a:p>
          <a:endParaRPr lang="en-US"/>
        </a:p>
      </dgm:t>
    </dgm:pt>
    <dgm:pt modelId="{BAE8BC43-69FE-4C8E-85D4-5242619AF52A}" type="sibTrans" cxnId="{F5E3EEDF-42C2-4A1F-AE1B-FEE10F0E247B}">
      <dgm:prSet/>
      <dgm:spPr/>
      <dgm:t>
        <a:bodyPr/>
        <a:lstStyle/>
        <a:p>
          <a:endParaRPr lang="en-US"/>
        </a:p>
      </dgm:t>
    </dgm:pt>
    <dgm:pt modelId="{1C051B96-1B2B-49C0-A58F-778549160A4B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/>
            <a:t>চিতই পিঠা</a:t>
          </a:r>
          <a:endParaRPr lang="en-US" dirty="0"/>
        </a:p>
      </dgm:t>
    </dgm:pt>
    <dgm:pt modelId="{ED3D6131-F955-40AE-A7DF-E73297C8D8B1}" type="parTrans" cxnId="{D72E30BD-E1F4-4E1B-A7F9-F30271F31A27}">
      <dgm:prSet/>
      <dgm:spPr/>
      <dgm:t>
        <a:bodyPr/>
        <a:lstStyle/>
        <a:p>
          <a:endParaRPr lang="en-US"/>
        </a:p>
      </dgm:t>
    </dgm:pt>
    <dgm:pt modelId="{73ABCC8D-1834-49DF-BC2E-AE3F4D99FF0B}" type="sibTrans" cxnId="{D72E30BD-E1F4-4E1B-A7F9-F30271F31A27}">
      <dgm:prSet/>
      <dgm:spPr/>
      <dgm:t>
        <a:bodyPr/>
        <a:lstStyle/>
        <a:p>
          <a:endParaRPr lang="en-US"/>
        </a:p>
      </dgm:t>
    </dgm:pt>
    <dgm:pt modelId="{2C6EF8AC-D30C-4677-870C-2A77D0291C8E}">
      <dgm:prSet phldrT="[Text]"/>
      <dgm:spPr>
        <a:solidFill>
          <a:schemeClr val="accent5">
            <a:lumMod val="50000"/>
          </a:schemeClr>
        </a:solidFill>
        <a:ln w="12700">
          <a:solidFill>
            <a:srgbClr val="FF9933"/>
          </a:solidFill>
        </a:ln>
      </dgm:spPr>
      <dgm:t>
        <a:bodyPr/>
        <a:lstStyle/>
        <a:p>
          <a:r>
            <a:rPr lang="bn-IN" dirty="0" smtClean="0"/>
            <a:t>ছিট পিঠা</a:t>
          </a:r>
          <a:endParaRPr lang="en-US" dirty="0"/>
        </a:p>
      </dgm:t>
    </dgm:pt>
    <dgm:pt modelId="{B110B8D5-5997-42E3-86AE-7E3ACCE6EA84}" type="parTrans" cxnId="{BAF7CF9F-1586-4732-92AC-CCF1D7E5AB7D}">
      <dgm:prSet/>
      <dgm:spPr/>
      <dgm:t>
        <a:bodyPr/>
        <a:lstStyle/>
        <a:p>
          <a:endParaRPr lang="en-US"/>
        </a:p>
      </dgm:t>
    </dgm:pt>
    <dgm:pt modelId="{894357CB-DC25-4759-8717-86B4C38C2DE2}" type="sibTrans" cxnId="{BAF7CF9F-1586-4732-92AC-CCF1D7E5AB7D}">
      <dgm:prSet/>
      <dgm:spPr/>
      <dgm:t>
        <a:bodyPr/>
        <a:lstStyle/>
        <a:p>
          <a:endParaRPr lang="en-US"/>
        </a:p>
      </dgm:t>
    </dgm:pt>
    <dgm:pt modelId="{136810D1-3B52-4806-9DEF-B85F9245B353}">
      <dgm:prSet phldrT="[Text]"/>
      <dgm:spPr>
        <a:solidFill>
          <a:srgbClr val="0070C0"/>
        </a:solidFill>
        <a:ln w="12700">
          <a:solidFill>
            <a:srgbClr val="FF0000"/>
          </a:solidFill>
        </a:ln>
      </dgm:spPr>
      <dgm:t>
        <a:bodyPr/>
        <a:lstStyle/>
        <a:p>
          <a:r>
            <a:rPr lang="bn-IN" dirty="0" smtClean="0"/>
            <a:t>ভাপা পিঠা</a:t>
          </a:r>
          <a:endParaRPr lang="en-US" dirty="0"/>
        </a:p>
      </dgm:t>
    </dgm:pt>
    <dgm:pt modelId="{9283EE7B-0B45-43A3-B295-40EFAEAA0FA8}" type="parTrans" cxnId="{357D84F5-7DC3-4FD6-AD19-E621EF025D69}">
      <dgm:prSet/>
      <dgm:spPr/>
      <dgm:t>
        <a:bodyPr/>
        <a:lstStyle/>
        <a:p>
          <a:endParaRPr lang="en-US"/>
        </a:p>
      </dgm:t>
    </dgm:pt>
    <dgm:pt modelId="{5E36860F-EE33-4FF6-A200-158F88CA746E}" type="sibTrans" cxnId="{357D84F5-7DC3-4FD6-AD19-E621EF025D69}">
      <dgm:prSet/>
      <dgm:spPr/>
      <dgm:t>
        <a:bodyPr/>
        <a:lstStyle/>
        <a:p>
          <a:endParaRPr lang="en-US"/>
        </a:p>
      </dgm:t>
    </dgm:pt>
    <dgm:pt modelId="{BA6A4899-C949-41D1-8EC3-CFADA0D09E8E}" type="pres">
      <dgm:prSet presAssocID="{FAF43F55-E6B6-4230-9360-E536C3FD447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B52AFD7-BE90-4CA3-9FD6-310B31822374}" type="pres">
      <dgm:prSet presAssocID="{9122D20E-8534-4E93-82D0-F0F1B2925CA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F14FEB4D-209A-4A24-90CB-098275D75B5C}" type="pres">
      <dgm:prSet presAssocID="{5A80BE7E-1839-4375-86C7-011D335C9BAE}" presName="Accent1" presStyleCnt="0"/>
      <dgm:spPr/>
      <dgm:t>
        <a:bodyPr/>
        <a:lstStyle/>
        <a:p>
          <a:endParaRPr lang="en-US"/>
        </a:p>
      </dgm:t>
    </dgm:pt>
    <dgm:pt modelId="{5978FD83-08A4-42BD-886F-EA0629ED2E93}" type="pres">
      <dgm:prSet presAssocID="{5A80BE7E-1839-4375-86C7-011D335C9BAE}" presName="Accent" presStyleLbl="bgShp" presStyleIdx="0" presStyleCnt="6"/>
      <dgm:spPr/>
      <dgm:t>
        <a:bodyPr/>
        <a:lstStyle/>
        <a:p>
          <a:endParaRPr lang="en-US"/>
        </a:p>
      </dgm:t>
    </dgm:pt>
    <dgm:pt modelId="{975489DC-8F9E-44C5-9273-D41BCF19A3E4}" type="pres">
      <dgm:prSet presAssocID="{5A80BE7E-1839-4375-86C7-011D335C9BA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3690D-7D5B-4DDC-8135-89371DDDDA95}" type="pres">
      <dgm:prSet presAssocID="{BE52F4FE-12D2-4638-B35B-0F0BDE71DAA8}" presName="Accent2" presStyleCnt="0"/>
      <dgm:spPr/>
      <dgm:t>
        <a:bodyPr/>
        <a:lstStyle/>
        <a:p>
          <a:endParaRPr lang="en-US"/>
        </a:p>
      </dgm:t>
    </dgm:pt>
    <dgm:pt modelId="{1FFE314F-3450-4221-AAD5-814257AD784C}" type="pres">
      <dgm:prSet presAssocID="{BE52F4FE-12D2-4638-B35B-0F0BDE71DAA8}" presName="Accent" presStyleLbl="bgShp" presStyleIdx="1" presStyleCnt="6"/>
      <dgm:spPr/>
      <dgm:t>
        <a:bodyPr/>
        <a:lstStyle/>
        <a:p>
          <a:endParaRPr lang="en-US"/>
        </a:p>
      </dgm:t>
    </dgm:pt>
    <dgm:pt modelId="{C05D467E-D39B-404A-9070-AEAB5D63D437}" type="pres">
      <dgm:prSet presAssocID="{BE52F4FE-12D2-4638-B35B-0F0BDE71DAA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6F585-E610-4E20-9050-1F42121322D1}" type="pres">
      <dgm:prSet presAssocID="{7948F9F8-D47F-4A6E-8138-EB9D6198EA0E}" presName="Accent3" presStyleCnt="0"/>
      <dgm:spPr/>
      <dgm:t>
        <a:bodyPr/>
        <a:lstStyle/>
        <a:p>
          <a:endParaRPr lang="en-US"/>
        </a:p>
      </dgm:t>
    </dgm:pt>
    <dgm:pt modelId="{809E78E0-B2AC-433E-BBE8-81BBED1786EC}" type="pres">
      <dgm:prSet presAssocID="{7948F9F8-D47F-4A6E-8138-EB9D6198EA0E}" presName="Accent" presStyleLbl="bgShp" presStyleIdx="2" presStyleCnt="6"/>
      <dgm:spPr/>
      <dgm:t>
        <a:bodyPr/>
        <a:lstStyle/>
        <a:p>
          <a:endParaRPr lang="en-US"/>
        </a:p>
      </dgm:t>
    </dgm:pt>
    <dgm:pt modelId="{8E77F815-AA60-4CF8-AE1A-8EF6F6582395}" type="pres">
      <dgm:prSet presAssocID="{7948F9F8-D47F-4A6E-8138-EB9D6198EA0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EA329-BFF9-4EB9-A0F8-E4CEEB62A757}" type="pres">
      <dgm:prSet presAssocID="{1C051B96-1B2B-49C0-A58F-778549160A4B}" presName="Accent4" presStyleCnt="0"/>
      <dgm:spPr/>
      <dgm:t>
        <a:bodyPr/>
        <a:lstStyle/>
        <a:p>
          <a:endParaRPr lang="en-US"/>
        </a:p>
      </dgm:t>
    </dgm:pt>
    <dgm:pt modelId="{7DA8B38A-AF3D-43DD-BC1B-B81D877B6136}" type="pres">
      <dgm:prSet presAssocID="{1C051B96-1B2B-49C0-A58F-778549160A4B}" presName="Accent" presStyleLbl="bgShp" presStyleIdx="3" presStyleCnt="6"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902E24C1-CABD-4C69-9BF6-24E0335261D6}" type="pres">
      <dgm:prSet presAssocID="{1C051B96-1B2B-49C0-A58F-778549160A4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7FC2E-C80C-4A0A-B5EB-B0FA770A103F}" type="pres">
      <dgm:prSet presAssocID="{2C6EF8AC-D30C-4677-870C-2A77D0291C8E}" presName="Accent5" presStyleCnt="0"/>
      <dgm:spPr/>
      <dgm:t>
        <a:bodyPr/>
        <a:lstStyle/>
        <a:p>
          <a:endParaRPr lang="en-US"/>
        </a:p>
      </dgm:t>
    </dgm:pt>
    <dgm:pt modelId="{E675FA6A-E3E8-499C-AE09-BC0FC7B4FA37}" type="pres">
      <dgm:prSet presAssocID="{2C6EF8AC-D30C-4677-870C-2A77D0291C8E}" presName="Accent" presStyleLbl="bgShp" presStyleIdx="4" presStyleCnt="6"/>
      <dgm:spPr/>
      <dgm:t>
        <a:bodyPr/>
        <a:lstStyle/>
        <a:p>
          <a:endParaRPr lang="en-US"/>
        </a:p>
      </dgm:t>
    </dgm:pt>
    <dgm:pt modelId="{ACE92D39-4265-4541-835A-24BD5845BD2F}" type="pres">
      <dgm:prSet presAssocID="{2C6EF8AC-D30C-4677-870C-2A77D0291C8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77521-C8F6-4F54-A21E-4FBB5A3EFFC8}" type="pres">
      <dgm:prSet presAssocID="{136810D1-3B52-4806-9DEF-B85F9245B353}" presName="Accent6" presStyleCnt="0"/>
      <dgm:spPr/>
      <dgm:t>
        <a:bodyPr/>
        <a:lstStyle/>
        <a:p>
          <a:endParaRPr lang="en-US"/>
        </a:p>
      </dgm:t>
    </dgm:pt>
    <dgm:pt modelId="{52FBB499-7BEC-4820-AF68-FC759E5D0B0D}" type="pres">
      <dgm:prSet presAssocID="{136810D1-3B52-4806-9DEF-B85F9245B353}" presName="Accent" presStyleLbl="bgShp" presStyleIdx="5" presStyleCnt="6"/>
      <dgm:spPr/>
      <dgm:t>
        <a:bodyPr/>
        <a:lstStyle/>
        <a:p>
          <a:endParaRPr lang="en-US"/>
        </a:p>
      </dgm:t>
    </dgm:pt>
    <dgm:pt modelId="{FC152D89-D1BE-4277-90DB-A9D762B73EB9}" type="pres">
      <dgm:prSet presAssocID="{136810D1-3B52-4806-9DEF-B85F9245B35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7A819D-80D1-42E8-9D44-E6B6DB57BE38}" type="presOf" srcId="{BE52F4FE-12D2-4638-B35B-0F0BDE71DAA8}" destId="{C05D467E-D39B-404A-9070-AEAB5D63D437}" srcOrd="0" destOrd="0" presId="urn:microsoft.com/office/officeart/2011/layout/HexagonRadial"/>
    <dgm:cxn modelId="{357D84F5-7DC3-4FD6-AD19-E621EF025D69}" srcId="{9122D20E-8534-4E93-82D0-F0F1B2925CA5}" destId="{136810D1-3B52-4806-9DEF-B85F9245B353}" srcOrd="5" destOrd="0" parTransId="{9283EE7B-0B45-43A3-B295-40EFAEAA0FA8}" sibTransId="{5E36860F-EE33-4FF6-A200-158F88CA746E}"/>
    <dgm:cxn modelId="{F8C76BEF-5B54-4FE7-A91B-21CF609437B2}" srcId="{9122D20E-8534-4E93-82D0-F0F1B2925CA5}" destId="{BE52F4FE-12D2-4638-B35B-0F0BDE71DAA8}" srcOrd="1" destOrd="0" parTransId="{E63E367C-9158-41F3-AFE3-79727CB72E81}" sibTransId="{B39756D0-2A72-4F58-918E-56D760F0CBD7}"/>
    <dgm:cxn modelId="{7D640C31-9651-4398-A2AE-327CEB4E27DC}" type="presOf" srcId="{9122D20E-8534-4E93-82D0-F0F1B2925CA5}" destId="{FB52AFD7-BE90-4CA3-9FD6-310B31822374}" srcOrd="0" destOrd="0" presId="urn:microsoft.com/office/officeart/2011/layout/HexagonRadial"/>
    <dgm:cxn modelId="{D72E30BD-E1F4-4E1B-A7F9-F30271F31A27}" srcId="{9122D20E-8534-4E93-82D0-F0F1B2925CA5}" destId="{1C051B96-1B2B-49C0-A58F-778549160A4B}" srcOrd="3" destOrd="0" parTransId="{ED3D6131-F955-40AE-A7DF-E73297C8D8B1}" sibTransId="{73ABCC8D-1834-49DF-BC2E-AE3F4D99FF0B}"/>
    <dgm:cxn modelId="{21422C01-9906-4AA0-8B0A-7EB84F229E36}" type="presOf" srcId="{FAF43F55-E6B6-4230-9360-E536C3FD447C}" destId="{BA6A4899-C949-41D1-8EC3-CFADA0D09E8E}" srcOrd="0" destOrd="0" presId="urn:microsoft.com/office/officeart/2011/layout/HexagonRadial"/>
    <dgm:cxn modelId="{AA69A57E-BFC7-4A94-898B-3B3D834396E1}" type="presOf" srcId="{5A80BE7E-1839-4375-86C7-011D335C9BAE}" destId="{975489DC-8F9E-44C5-9273-D41BCF19A3E4}" srcOrd="0" destOrd="0" presId="urn:microsoft.com/office/officeart/2011/layout/HexagonRadial"/>
    <dgm:cxn modelId="{A9199AD5-75E2-4F3C-ADE0-478021A701FC}" srcId="{9122D20E-8534-4E93-82D0-F0F1B2925CA5}" destId="{5A80BE7E-1839-4375-86C7-011D335C9BAE}" srcOrd="0" destOrd="0" parTransId="{04F61579-7731-47F2-B07A-64EF4CFBD319}" sibTransId="{5A9028C1-0681-419D-A414-A020D77A2047}"/>
    <dgm:cxn modelId="{AF718E3D-F1A9-46DB-AD05-647087B25EE6}" type="presOf" srcId="{136810D1-3B52-4806-9DEF-B85F9245B353}" destId="{FC152D89-D1BE-4277-90DB-A9D762B73EB9}" srcOrd="0" destOrd="0" presId="urn:microsoft.com/office/officeart/2011/layout/HexagonRadial"/>
    <dgm:cxn modelId="{F968F334-29D5-4C86-9251-7CCB4BE9C518}" srcId="{FAF43F55-E6B6-4230-9360-E536C3FD447C}" destId="{9122D20E-8534-4E93-82D0-F0F1B2925CA5}" srcOrd="0" destOrd="0" parTransId="{A1670F3E-B87E-4D35-B91C-B06DD39DF052}" sibTransId="{94E5BE5C-4E9D-4FEB-9664-563005F5C522}"/>
    <dgm:cxn modelId="{BE93BD55-774C-4628-9C64-F102E8D2ED8D}" type="presOf" srcId="{1C051B96-1B2B-49C0-A58F-778549160A4B}" destId="{902E24C1-CABD-4C69-9BF6-24E0335261D6}" srcOrd="0" destOrd="0" presId="urn:microsoft.com/office/officeart/2011/layout/HexagonRadial"/>
    <dgm:cxn modelId="{740FEE60-2F8A-44C5-BB17-217BB59695A9}" type="presOf" srcId="{7948F9F8-D47F-4A6E-8138-EB9D6198EA0E}" destId="{8E77F815-AA60-4CF8-AE1A-8EF6F6582395}" srcOrd="0" destOrd="0" presId="urn:microsoft.com/office/officeart/2011/layout/HexagonRadial"/>
    <dgm:cxn modelId="{F4334703-6B48-48D6-8F8E-E1266796B119}" type="presOf" srcId="{2C6EF8AC-D30C-4677-870C-2A77D0291C8E}" destId="{ACE92D39-4265-4541-835A-24BD5845BD2F}" srcOrd="0" destOrd="0" presId="urn:microsoft.com/office/officeart/2011/layout/HexagonRadial"/>
    <dgm:cxn modelId="{F5E3EEDF-42C2-4A1F-AE1B-FEE10F0E247B}" srcId="{9122D20E-8534-4E93-82D0-F0F1B2925CA5}" destId="{7948F9F8-D47F-4A6E-8138-EB9D6198EA0E}" srcOrd="2" destOrd="0" parTransId="{4C52484B-D295-4083-860D-D5273016565C}" sibTransId="{BAE8BC43-69FE-4C8E-85D4-5242619AF52A}"/>
    <dgm:cxn modelId="{BAF7CF9F-1586-4732-92AC-CCF1D7E5AB7D}" srcId="{9122D20E-8534-4E93-82D0-F0F1B2925CA5}" destId="{2C6EF8AC-D30C-4677-870C-2A77D0291C8E}" srcOrd="4" destOrd="0" parTransId="{B110B8D5-5997-42E3-86AE-7E3ACCE6EA84}" sibTransId="{894357CB-DC25-4759-8717-86B4C38C2DE2}"/>
    <dgm:cxn modelId="{0E0313C3-14ED-4641-B25E-23A75A545748}" type="presParOf" srcId="{BA6A4899-C949-41D1-8EC3-CFADA0D09E8E}" destId="{FB52AFD7-BE90-4CA3-9FD6-310B31822374}" srcOrd="0" destOrd="0" presId="urn:microsoft.com/office/officeart/2011/layout/HexagonRadial"/>
    <dgm:cxn modelId="{E87D6C1E-4843-4A33-BE0B-91CF63023686}" type="presParOf" srcId="{BA6A4899-C949-41D1-8EC3-CFADA0D09E8E}" destId="{F14FEB4D-209A-4A24-90CB-098275D75B5C}" srcOrd="1" destOrd="0" presId="urn:microsoft.com/office/officeart/2011/layout/HexagonRadial"/>
    <dgm:cxn modelId="{2E5329A9-8A66-426F-B5A3-EAAC36A19982}" type="presParOf" srcId="{F14FEB4D-209A-4A24-90CB-098275D75B5C}" destId="{5978FD83-08A4-42BD-886F-EA0629ED2E93}" srcOrd="0" destOrd="0" presId="urn:microsoft.com/office/officeart/2011/layout/HexagonRadial"/>
    <dgm:cxn modelId="{F1C9C3B3-A382-4E80-BE50-D676642298A6}" type="presParOf" srcId="{BA6A4899-C949-41D1-8EC3-CFADA0D09E8E}" destId="{975489DC-8F9E-44C5-9273-D41BCF19A3E4}" srcOrd="2" destOrd="0" presId="urn:microsoft.com/office/officeart/2011/layout/HexagonRadial"/>
    <dgm:cxn modelId="{3C09E70F-3481-4292-9E42-EB8CD08FDD85}" type="presParOf" srcId="{BA6A4899-C949-41D1-8EC3-CFADA0D09E8E}" destId="{DFC3690D-7D5B-4DDC-8135-89371DDDDA95}" srcOrd="3" destOrd="0" presId="urn:microsoft.com/office/officeart/2011/layout/HexagonRadial"/>
    <dgm:cxn modelId="{5B1C8B10-1807-4A13-9A48-FFD09D7245EE}" type="presParOf" srcId="{DFC3690D-7D5B-4DDC-8135-89371DDDDA95}" destId="{1FFE314F-3450-4221-AAD5-814257AD784C}" srcOrd="0" destOrd="0" presId="urn:microsoft.com/office/officeart/2011/layout/HexagonRadial"/>
    <dgm:cxn modelId="{8CDFF7A7-5385-4838-A64D-DD84DCE361CE}" type="presParOf" srcId="{BA6A4899-C949-41D1-8EC3-CFADA0D09E8E}" destId="{C05D467E-D39B-404A-9070-AEAB5D63D437}" srcOrd="4" destOrd="0" presId="urn:microsoft.com/office/officeart/2011/layout/HexagonRadial"/>
    <dgm:cxn modelId="{DBB1F9E3-EBBC-4EAD-9F88-A201D535C90A}" type="presParOf" srcId="{BA6A4899-C949-41D1-8EC3-CFADA0D09E8E}" destId="{DC26F585-E610-4E20-9050-1F42121322D1}" srcOrd="5" destOrd="0" presId="urn:microsoft.com/office/officeart/2011/layout/HexagonRadial"/>
    <dgm:cxn modelId="{CA027648-83B1-4BEC-A4F2-FAB21E10D1E7}" type="presParOf" srcId="{DC26F585-E610-4E20-9050-1F42121322D1}" destId="{809E78E0-B2AC-433E-BBE8-81BBED1786EC}" srcOrd="0" destOrd="0" presId="urn:microsoft.com/office/officeart/2011/layout/HexagonRadial"/>
    <dgm:cxn modelId="{C3BF3CB6-BDA3-4E2E-A642-4D1F39AA7E65}" type="presParOf" srcId="{BA6A4899-C949-41D1-8EC3-CFADA0D09E8E}" destId="{8E77F815-AA60-4CF8-AE1A-8EF6F6582395}" srcOrd="6" destOrd="0" presId="urn:microsoft.com/office/officeart/2011/layout/HexagonRadial"/>
    <dgm:cxn modelId="{5D86FF37-3637-4984-A8B3-6829764A3C8D}" type="presParOf" srcId="{BA6A4899-C949-41D1-8EC3-CFADA0D09E8E}" destId="{2D7EA329-BFF9-4EB9-A0F8-E4CEEB62A757}" srcOrd="7" destOrd="0" presId="urn:microsoft.com/office/officeart/2011/layout/HexagonRadial"/>
    <dgm:cxn modelId="{89697A12-8076-4E40-B5A8-AE3FC5ECFA27}" type="presParOf" srcId="{2D7EA329-BFF9-4EB9-A0F8-E4CEEB62A757}" destId="{7DA8B38A-AF3D-43DD-BC1B-B81D877B6136}" srcOrd="0" destOrd="0" presId="urn:microsoft.com/office/officeart/2011/layout/HexagonRadial"/>
    <dgm:cxn modelId="{EA367177-7EB9-45B3-B93E-E32BA03EBD53}" type="presParOf" srcId="{BA6A4899-C949-41D1-8EC3-CFADA0D09E8E}" destId="{902E24C1-CABD-4C69-9BF6-24E0335261D6}" srcOrd="8" destOrd="0" presId="urn:microsoft.com/office/officeart/2011/layout/HexagonRadial"/>
    <dgm:cxn modelId="{FEE248EF-0DB2-4C74-BB3B-D64D4614631A}" type="presParOf" srcId="{BA6A4899-C949-41D1-8EC3-CFADA0D09E8E}" destId="{3C97FC2E-C80C-4A0A-B5EB-B0FA770A103F}" srcOrd="9" destOrd="0" presId="urn:microsoft.com/office/officeart/2011/layout/HexagonRadial"/>
    <dgm:cxn modelId="{63100B22-D243-4DF5-B30B-DFE5352DD023}" type="presParOf" srcId="{3C97FC2E-C80C-4A0A-B5EB-B0FA770A103F}" destId="{E675FA6A-E3E8-499C-AE09-BC0FC7B4FA37}" srcOrd="0" destOrd="0" presId="urn:microsoft.com/office/officeart/2011/layout/HexagonRadial"/>
    <dgm:cxn modelId="{F2467A8D-9D26-4ADD-B8D5-F344147644D2}" type="presParOf" srcId="{BA6A4899-C949-41D1-8EC3-CFADA0D09E8E}" destId="{ACE92D39-4265-4541-835A-24BD5845BD2F}" srcOrd="10" destOrd="0" presId="urn:microsoft.com/office/officeart/2011/layout/HexagonRadial"/>
    <dgm:cxn modelId="{BE8D58E1-420B-4C5A-B993-1777935BA519}" type="presParOf" srcId="{BA6A4899-C949-41D1-8EC3-CFADA0D09E8E}" destId="{61577521-C8F6-4F54-A21E-4FBB5A3EFFC8}" srcOrd="11" destOrd="0" presId="urn:microsoft.com/office/officeart/2011/layout/HexagonRadial"/>
    <dgm:cxn modelId="{FBD03A2E-8639-40C6-A149-3C2CF19CB556}" type="presParOf" srcId="{61577521-C8F6-4F54-A21E-4FBB5A3EFFC8}" destId="{52FBB499-7BEC-4820-AF68-FC759E5D0B0D}" srcOrd="0" destOrd="0" presId="urn:microsoft.com/office/officeart/2011/layout/HexagonRadial"/>
    <dgm:cxn modelId="{893EE020-506F-48E8-B02E-3A4D9DBE0387}" type="presParOf" srcId="{BA6A4899-C949-41D1-8EC3-CFADA0D09E8E}" destId="{FC152D89-D1BE-4277-90DB-A9D762B73EB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2AFD7-BE90-4CA3-9FD6-310B31822374}">
      <dsp:nvSpPr>
        <dsp:cNvPr id="0" name=""/>
        <dsp:cNvSpPr/>
      </dsp:nvSpPr>
      <dsp:spPr>
        <a:xfrm>
          <a:off x="3365741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57150" cap="flat" cmpd="sng" algn="ctr">
          <a:solidFill>
            <a:srgbClr val="00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solidFill>
                <a:schemeClr val="tx1"/>
              </a:solidFill>
            </a:rPr>
            <a:t>পিঠা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3733935" y="2066564"/>
        <a:ext cx="1485474" cy="1284995"/>
      </dsp:txXfrm>
    </dsp:sp>
    <dsp:sp modelId="{1FFE314F-3450-4221-AAD5-814257AD784C}">
      <dsp:nvSpPr>
        <dsp:cNvPr id="0" name=""/>
        <dsp:cNvSpPr/>
      </dsp:nvSpPr>
      <dsp:spPr>
        <a:xfrm>
          <a:off x="4757054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489DC-8F9E-44C5-9273-D41BCF19A3E4}">
      <dsp:nvSpPr>
        <dsp:cNvPr id="0" name=""/>
        <dsp:cNvSpPr/>
      </dsp:nvSpPr>
      <dsp:spPr>
        <a:xfrm>
          <a:off x="3570407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/>
            <a:t>খেজুর পিঠা</a:t>
          </a:r>
          <a:endParaRPr lang="en-US" sz="2600" kern="1200" dirty="0"/>
        </a:p>
      </dsp:txBody>
      <dsp:txXfrm>
        <a:off x="3872152" y="261045"/>
        <a:ext cx="1217310" cy="1053116"/>
      </dsp:txXfrm>
    </dsp:sp>
    <dsp:sp modelId="{809E78E0-B2AC-433E-BBE8-81BBED1786EC}">
      <dsp:nvSpPr>
        <dsp:cNvPr id="0" name=""/>
        <dsp:cNvSpPr/>
      </dsp:nvSpPr>
      <dsp:spPr>
        <a:xfrm>
          <a:off x="5735418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D467E-D39B-404A-9070-AEAB5D63D437}">
      <dsp:nvSpPr>
        <dsp:cNvPr id="0" name=""/>
        <dsp:cNvSpPr/>
      </dsp:nvSpPr>
      <dsp:spPr>
        <a:xfrm>
          <a:off x="5240293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smtClean="0">
              <a:solidFill>
                <a:srgbClr val="FF0000"/>
              </a:solidFill>
            </a:rPr>
            <a:t>চুষি পিঠা</a:t>
          </a:r>
          <a:endParaRPr lang="en-US" sz="2600" kern="1200" dirty="0">
            <a:solidFill>
              <a:srgbClr val="FF0000"/>
            </a:solidFill>
          </a:endParaRPr>
        </a:p>
      </dsp:txBody>
      <dsp:txXfrm>
        <a:off x="5542038" y="1229902"/>
        <a:ext cx="1217310" cy="1053116"/>
      </dsp:txXfrm>
    </dsp:sp>
    <dsp:sp modelId="{7DA8B38A-AF3D-43DD-BC1B-B81D877B6136}">
      <dsp:nvSpPr>
        <dsp:cNvPr id="0" name=""/>
        <dsp:cNvSpPr/>
      </dsp:nvSpPr>
      <dsp:spPr>
        <a:xfrm>
          <a:off x="5055783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7F815-AA60-4CF8-AE1A-8EF6F6582395}">
      <dsp:nvSpPr>
        <dsp:cNvPr id="0" name=""/>
        <dsp:cNvSpPr/>
      </dsp:nvSpPr>
      <dsp:spPr>
        <a:xfrm>
          <a:off x="5240293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00FF00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/>
            <a:t>বিবিখানা</a:t>
          </a:r>
          <a:endParaRPr lang="en-US" sz="2600" kern="1200" dirty="0"/>
        </a:p>
      </dsp:txBody>
      <dsp:txXfrm>
        <a:off x="5542038" y="3134564"/>
        <a:ext cx="1217310" cy="1053116"/>
      </dsp:txXfrm>
    </dsp:sp>
    <dsp:sp modelId="{E675FA6A-E3E8-499C-AE09-BC0FC7B4FA37}">
      <dsp:nvSpPr>
        <dsp:cNvPr id="0" name=""/>
        <dsp:cNvSpPr/>
      </dsp:nvSpPr>
      <dsp:spPr>
        <a:xfrm>
          <a:off x="3369876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E24C1-CABD-4C69-9BF6-24E0335261D6}">
      <dsp:nvSpPr>
        <dsp:cNvPr id="0" name=""/>
        <dsp:cNvSpPr/>
      </dsp:nvSpPr>
      <dsp:spPr>
        <a:xfrm>
          <a:off x="3570407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/>
            <a:t>চিতই পিঠা</a:t>
          </a:r>
          <a:endParaRPr lang="en-US" sz="2600" kern="1200" dirty="0"/>
        </a:p>
      </dsp:txBody>
      <dsp:txXfrm>
        <a:off x="3872152" y="4104505"/>
        <a:ext cx="1217310" cy="1053116"/>
      </dsp:txXfrm>
    </dsp:sp>
    <dsp:sp modelId="{52FBB499-7BEC-4820-AF68-FC759E5D0B0D}">
      <dsp:nvSpPr>
        <dsp:cNvPr id="0" name=""/>
        <dsp:cNvSpPr/>
      </dsp:nvSpPr>
      <dsp:spPr>
        <a:xfrm>
          <a:off x="2375490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92D39-4265-4541-835A-24BD5845BD2F}">
      <dsp:nvSpPr>
        <dsp:cNvPr id="0" name=""/>
        <dsp:cNvSpPr/>
      </dsp:nvSpPr>
      <dsp:spPr>
        <a:xfrm>
          <a:off x="1892769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rgbClr val="FF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/>
            <a:t>ছিট পিঠা</a:t>
          </a:r>
          <a:endParaRPr lang="en-US" sz="2600" kern="1200" dirty="0"/>
        </a:p>
      </dsp:txBody>
      <dsp:txXfrm>
        <a:off x="2194514" y="3135647"/>
        <a:ext cx="1217310" cy="1053116"/>
      </dsp:txXfrm>
    </dsp:sp>
    <dsp:sp modelId="{FC152D89-D1BE-4277-90DB-A9D762B73EB9}">
      <dsp:nvSpPr>
        <dsp:cNvPr id="0" name=""/>
        <dsp:cNvSpPr/>
      </dsp:nvSpPr>
      <dsp:spPr>
        <a:xfrm>
          <a:off x="1892769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/>
            <a:t>ভাপা পিঠা</a:t>
          </a:r>
          <a:endParaRPr lang="en-US" sz="2600" kern="1200" dirty="0"/>
        </a:p>
      </dsp:txBody>
      <dsp:txXfrm>
        <a:off x="2194514" y="1227735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687B-AF24-4458-A4AB-61ECE883ED5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2DB3-C42C-4426-81AB-EE5EC486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8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687B-AF24-4458-A4AB-61ECE883ED5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2DB3-C42C-4426-81AB-EE5EC486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1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687B-AF24-4458-A4AB-61ECE883ED5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2DB3-C42C-4426-81AB-EE5EC486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4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687B-AF24-4458-A4AB-61ECE883ED5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2DB3-C42C-4426-81AB-EE5EC486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9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687B-AF24-4458-A4AB-61ECE883ED5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2DB3-C42C-4426-81AB-EE5EC486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6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687B-AF24-4458-A4AB-61ECE883ED5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2DB3-C42C-4426-81AB-EE5EC486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1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687B-AF24-4458-A4AB-61ECE883ED5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2DB3-C42C-4426-81AB-EE5EC486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1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687B-AF24-4458-A4AB-61ECE883ED5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2DB3-C42C-4426-81AB-EE5EC486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8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687B-AF24-4458-A4AB-61ECE883ED5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2DB3-C42C-4426-81AB-EE5EC486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2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687B-AF24-4458-A4AB-61ECE883ED5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2DB3-C42C-4426-81AB-EE5EC486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1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687B-AF24-4458-A4AB-61ECE883ED5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2DB3-C42C-4426-81AB-EE5EC486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1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9687B-AF24-4458-A4AB-61ECE883ED5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72DB3-C42C-4426-81AB-EE5EC486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0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916" y="521873"/>
            <a:ext cx="827772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8010" y="5808746"/>
            <a:ext cx="8373980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 গোলাপ শুভেচ্ছা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18" y="1938588"/>
            <a:ext cx="6081963" cy="346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3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857" y="1084217"/>
            <a:ext cx="8974183" cy="2123658"/>
          </a:xfrm>
          <a:prstGeom prst="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  <a:endParaRPr lang="bn-BD" sz="66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দাদির হাতের মজার পিঠা।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8514" y="3691200"/>
            <a:ext cx="7080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পাঠ শিরোনামটি খাতায়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3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2754" y="391886"/>
            <a:ext cx="6557555" cy="707886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 পিঠা তৈরি করা হয়?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8251" y="1854925"/>
            <a:ext cx="837329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ঢেঁকিতে ধান ভানা হয়।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 ভানার পর সেই চাল গুঁড়ো করা হয়।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 গুঁড়ো দিয়ে তৈরি করা হয় নানা রকমের পিঠা।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8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2229" y="444137"/>
            <a:ext cx="8725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পিঠার নাম বল-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81087929"/>
              </p:ext>
            </p:extLst>
          </p:nvPr>
        </p:nvGraphicFramePr>
        <p:xfrm>
          <a:off x="1274354" y="1275134"/>
          <a:ext cx="89538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389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52AFD7-BE90-4CA3-9FD6-310B31822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FB52AFD7-BE90-4CA3-9FD6-310B31822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78FD83-08A4-42BD-886F-EA0629ED2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5978FD83-08A4-42BD-886F-EA0629ED2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5489DC-8F9E-44C5-9273-D41BCF19A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975489DC-8F9E-44C5-9273-D41BCF19A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FE314F-3450-4221-AAD5-814257AD7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1FFE314F-3450-4221-AAD5-814257AD7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5D467E-D39B-404A-9070-AEAB5D63D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C05D467E-D39B-404A-9070-AEAB5D63D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9E78E0-B2AC-433E-BBE8-81BBED178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809E78E0-B2AC-433E-BBE8-81BBED178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77F815-AA60-4CF8-AE1A-8EF6F6582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8E77F815-AA60-4CF8-AE1A-8EF6F6582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A8B38A-AF3D-43DD-BC1B-B81D877B6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7DA8B38A-AF3D-43DD-BC1B-B81D877B6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2E24C1-CABD-4C69-9BF6-24E033526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902E24C1-CABD-4C69-9BF6-24E033526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75FA6A-E3E8-499C-AE09-BC0FC7B4F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E675FA6A-E3E8-499C-AE09-BC0FC7B4F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E92D39-4265-4541-835A-24BD5845B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ACE92D39-4265-4541-835A-24BD5845B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FBB499-7BEC-4820-AF68-FC759E5D0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52FBB499-7BEC-4820-AF68-FC759E5D0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152D89-D1BE-4277-90DB-A9D762B73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FC152D89-D1BE-4277-90DB-A9D762B73E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6446" y="418011"/>
            <a:ext cx="5590903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৩৬ পৃষ্ঠা বাহির কর-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87" y="1243463"/>
            <a:ext cx="4226560" cy="5088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09274" y="2767264"/>
            <a:ext cx="5378116" cy="156966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আছে দেখি এবং পড়ি।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8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9354" y="334131"/>
            <a:ext cx="4054642" cy="830997"/>
          </a:xfrm>
          <a:prstGeom prst="rect">
            <a:avLst/>
          </a:prstGeom>
          <a:solidFill>
            <a:srgbClr val="00FF0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য়ণ-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1331" y="1282695"/>
            <a:ext cx="5847348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পিঠার নাম বলঃ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3" y="2495005"/>
            <a:ext cx="4219307" cy="263869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132" y="2495006"/>
            <a:ext cx="4167052" cy="263869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081051" y="5887115"/>
            <a:ext cx="3024212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ভাপা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1330" y="5962635"/>
            <a:ext cx="3346497" cy="646331"/>
          </a:xfrm>
          <a:prstGeom prst="rect">
            <a:avLst/>
          </a:prstGeom>
          <a:solidFill>
            <a:srgbClr val="29C214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সেমাই পিঠা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4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899" y="709864"/>
            <a:ext cx="5065295" cy="37057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31" y="709864"/>
            <a:ext cx="4545875" cy="373794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68367" y="5645221"/>
            <a:ext cx="3717758" cy="830997"/>
          </a:xfrm>
          <a:prstGeom prst="rect">
            <a:avLst/>
          </a:prstGeom>
          <a:solidFill>
            <a:srgbClr val="20D1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পুলি পিঠা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1468" y="5408365"/>
            <a:ext cx="3460627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সাপটা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2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3674" y="505326"/>
            <a:ext cx="4608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7695" y="2033337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প্রিয় পিঠা  সম্পর্কে দুটি করে বাক্য লিখে আনবে।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087509" y="165017"/>
            <a:ext cx="3104491" cy="3994485"/>
            <a:chOff x="8952525" y="0"/>
            <a:chExt cx="3104491" cy="3994485"/>
          </a:xfrm>
        </p:grpSpPr>
        <p:sp>
          <p:nvSpPr>
            <p:cNvPr id="5" name="Rectangle 4"/>
            <p:cNvSpPr/>
            <p:nvPr/>
          </p:nvSpPr>
          <p:spPr>
            <a:xfrm>
              <a:off x="9131969" y="1130969"/>
              <a:ext cx="2755231" cy="28635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8952525" y="0"/>
              <a:ext cx="3104491" cy="112495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252285" y="1667975"/>
              <a:ext cx="469232" cy="728372"/>
            </a:xfrm>
            <a:prstGeom prst="rect">
              <a:avLst/>
            </a:prstGeom>
            <a:solidFill>
              <a:srgbClr val="C000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263794" y="1667975"/>
              <a:ext cx="493295" cy="728372"/>
            </a:xfrm>
            <a:prstGeom prst="rect">
              <a:avLst/>
            </a:prstGeom>
            <a:solidFill>
              <a:srgbClr val="C000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052297" y="2006035"/>
              <a:ext cx="899361" cy="156966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761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9590" y="854242"/>
            <a:ext cx="6653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আজ এ পর্যন্ত। ধন্যবাদ সবাইকে।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0" y="2767262"/>
            <a:ext cx="5934075" cy="381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0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5" y="1179949"/>
            <a:ext cx="5089358" cy="76944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485" y="2574756"/>
            <a:ext cx="48968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ঃবিজিত দাস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হকারি শিক্ষক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ফাগুবাশবাড়ি স প্রা বি কানাইঘাট, সিলেট।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মোবাইলঃ০১৭২৬৪৯৮৯৪০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37" y="1178516"/>
            <a:ext cx="6316580" cy="54533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5377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713" y="790832"/>
            <a:ext cx="52438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শাখাঃ ক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দাদির হাতের মজার পিঠা                                                                                              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 শীতকালে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িঠাপুলি .....................পিঠার মজাই আলাদা।                                   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উপস্থিত শিক্ষার্থীঃ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/০২/২০২০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222" y="790831"/>
            <a:ext cx="4636961" cy="551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1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5118" y="1615896"/>
            <a:ext cx="971896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.1.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শুনে বু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.1.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সহপাঠীর সঙ্গে প্রমিত উচ্চারণে কথা বলতে 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5538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9" y="625641"/>
            <a:ext cx="5498432" cy="472841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37" y="625641"/>
            <a:ext cx="6043863" cy="4728411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68546" y="5683230"/>
            <a:ext cx="3561342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ভাপা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4" y="5560119"/>
            <a:ext cx="3609469" cy="646331"/>
          </a:xfrm>
          <a:prstGeom prst="rect">
            <a:avLst/>
          </a:prstGeom>
          <a:solidFill>
            <a:srgbClr val="29C214"/>
          </a:solidFill>
          <a:ln w="28575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পাটিসাপটা</a:t>
            </a:r>
          </a:p>
        </p:txBody>
      </p:sp>
    </p:spTree>
    <p:extLst>
      <p:ext uri="{BB962C8B-B14F-4D97-AF65-F5344CB8AC3E}">
        <p14:creationId xmlns:p14="http://schemas.microsoft.com/office/powerpoint/2010/main" val="34693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8" y="794084"/>
            <a:ext cx="5127659" cy="496904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38" y="794084"/>
            <a:ext cx="5823284" cy="486075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16182" y="5953076"/>
            <a:ext cx="2618509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নারকেল পিঠা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3022" y="5971317"/>
            <a:ext cx="2673923" cy="707886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পুলি পিঠা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08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23" y="102070"/>
            <a:ext cx="5818829" cy="4758687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t="1" b="2522"/>
          <a:stretch/>
        </p:blipFill>
        <p:spPr>
          <a:xfrm>
            <a:off x="6448925" y="102070"/>
            <a:ext cx="5366085" cy="475868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672398" y="5222523"/>
            <a:ext cx="2899612" cy="646331"/>
          </a:xfrm>
          <a:prstGeom prst="rect">
            <a:avLst/>
          </a:prstGeom>
          <a:solidFill>
            <a:srgbClr val="20D1E4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চিতই পিঠা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0525" y="5134112"/>
            <a:ext cx="3140243" cy="83099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দুধপুলি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2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5" y="198519"/>
            <a:ext cx="5865222" cy="468699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12" y="172393"/>
            <a:ext cx="5721532" cy="4778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2672" y="5526584"/>
            <a:ext cx="3253568" cy="646331"/>
          </a:xfrm>
          <a:prstGeom prst="rect">
            <a:avLst/>
          </a:prstGeom>
          <a:solidFill>
            <a:schemeClr val="tx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বিবিখানা পিঠা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5594" y="5474314"/>
            <a:ext cx="3015703" cy="646371"/>
          </a:xfrm>
          <a:prstGeom prst="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খেজুর পিঠা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9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8" t="-2798" b="1"/>
          <a:stretch/>
        </p:blipFill>
        <p:spPr>
          <a:xfrm>
            <a:off x="26125" y="144379"/>
            <a:ext cx="5943601" cy="421105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79" y="144379"/>
            <a:ext cx="6054711" cy="4211053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75346" y="4981073"/>
            <a:ext cx="2658980" cy="646331"/>
          </a:xfrm>
          <a:prstGeom prst="rect">
            <a:avLst/>
          </a:prstGeom>
          <a:ln>
            <a:solidFill>
              <a:srgbClr val="20D1E4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চুষি পীঠা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0526" y="4981073"/>
            <a:ext cx="230318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ছিট পীঠা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0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209</Words>
  <Application>Microsoft Office PowerPoint</Application>
  <PresentationFormat>Widescreen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155</cp:revision>
  <dcterms:created xsi:type="dcterms:W3CDTF">2020-02-14T13:33:12Z</dcterms:created>
  <dcterms:modified xsi:type="dcterms:W3CDTF">2020-02-20T03:33:44Z</dcterms:modified>
</cp:coreProperties>
</file>