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56" r:id="rId3"/>
    <p:sldId id="257" r:id="rId4"/>
    <p:sldId id="273" r:id="rId5"/>
    <p:sldId id="262" r:id="rId6"/>
    <p:sldId id="261" r:id="rId7"/>
    <p:sldId id="265" r:id="rId8"/>
    <p:sldId id="266" r:id="rId9"/>
    <p:sldId id="267" r:id="rId10"/>
    <p:sldId id="268" r:id="rId11"/>
    <p:sldId id="269" r:id="rId12"/>
    <p:sldId id="271" r:id="rId13"/>
    <p:sldId id="276" r:id="rId14"/>
    <p:sldId id="275" r:id="rId15"/>
    <p:sldId id="272" r:id="rId16"/>
    <p:sldId id="274" r:id="rId17"/>
    <p:sldId id="277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C7E5B-7599-49B7-98AE-4850339DE40B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D7BC0-1A90-4D2E-82D2-58A3A41C9F5F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197484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endParaRPr lang="b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7BC0-1A90-4D2E-82D2-58A3A41C9F5F}" type="slidenum">
              <a:rPr lang="bn-IN" smtClean="0"/>
              <a:t>1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31289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7BC0-1A90-4D2E-82D2-58A3A41C9F5F}" type="slidenum">
              <a:rPr lang="bn-IN" smtClean="0"/>
              <a:t>12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414326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178799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263109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380590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7443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54599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217642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38499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6046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993030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123190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245528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281B-B450-4213-99C3-BC9BBBB95930}" type="datetimeFigureOut">
              <a:rPr lang="bn-IN" smtClean="0"/>
              <a:t>25-02-20</a:t>
            </a:fld>
            <a:endParaRPr lang="b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C2AE1-BEFD-4ED7-863E-143F0952B381}" type="slidenum">
              <a:rPr lang="bn-IN" smtClean="0"/>
              <a:t>‹#›</a:t>
            </a:fld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227415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2" y="1826832"/>
            <a:ext cx="10911841" cy="443109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3800471" y="257172"/>
            <a:ext cx="5600701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bn-IN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8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4462" y="2650241"/>
            <a:ext cx="3771901" cy="20734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5" name="Trapezoid 4"/>
          <p:cNvSpPr/>
          <p:nvPr/>
        </p:nvSpPr>
        <p:spPr>
          <a:xfrm>
            <a:off x="6100762" y="2784276"/>
            <a:ext cx="3328988" cy="1975247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8" name="TextBox 7"/>
          <p:cNvSpPr txBox="1"/>
          <p:nvPr/>
        </p:nvSpPr>
        <p:spPr>
          <a:xfrm>
            <a:off x="2450305" y="1632435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দুইটি চতুর্ভুজের মধ্যে পার্থক্য কী?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112" y="5700713"/>
            <a:ext cx="664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কোণ এবং বাহুগুলোর দৈর্ঘ্য লক্ষ করো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9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5836" y="314326"/>
            <a:ext cx="8858250" cy="175432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চতুর্ভুজ যার ৪ টি কোণই সমকোণ তাকে আয়ত বলে। 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497" y="4295916"/>
            <a:ext cx="8315325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আয়তের বিপরীত বাহুগুলোর দৈর্ঘ্য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7616" y="2411518"/>
            <a:ext cx="3671888" cy="1541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177826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8227" y="97915"/>
            <a:ext cx="11116573" cy="1938992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আয়তগুলোতে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90431" y="5233241"/>
            <a:ext cx="2657475" cy="1257300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9" name="Rectangle 8"/>
          <p:cNvSpPr/>
          <p:nvPr/>
        </p:nvSpPr>
        <p:spPr>
          <a:xfrm rot="8934708" flipH="1">
            <a:off x="10593978" y="3331233"/>
            <a:ext cx="785813" cy="2357437"/>
          </a:xfrm>
          <a:prstGeom prst="rect">
            <a:avLst/>
          </a:prstGeom>
          <a:solidFill>
            <a:srgbClr val="FF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10" name="Isosceles Triangle 9"/>
          <p:cNvSpPr/>
          <p:nvPr/>
        </p:nvSpPr>
        <p:spPr>
          <a:xfrm flipH="1">
            <a:off x="4209442" y="2978399"/>
            <a:ext cx="3221808" cy="1854006"/>
          </a:xfrm>
          <a:prstGeom prst="triangle">
            <a:avLst>
              <a:gd name="adj" fmla="val 51480"/>
            </a:avLst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11" name="Right Triangle 10"/>
          <p:cNvSpPr/>
          <p:nvPr/>
        </p:nvSpPr>
        <p:spPr>
          <a:xfrm>
            <a:off x="2362695" y="3612268"/>
            <a:ext cx="1718231" cy="2109987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16" name="Trapezoid 15"/>
          <p:cNvSpPr/>
          <p:nvPr/>
        </p:nvSpPr>
        <p:spPr>
          <a:xfrm>
            <a:off x="7903118" y="3802920"/>
            <a:ext cx="2007554" cy="2058971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2" name="Rectangle 1"/>
          <p:cNvSpPr/>
          <p:nvPr/>
        </p:nvSpPr>
        <p:spPr>
          <a:xfrm>
            <a:off x="618227" y="3234325"/>
            <a:ext cx="980696" cy="2457602"/>
          </a:xfrm>
          <a:prstGeom prst="rect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5" name="5-Point Star 4"/>
          <p:cNvSpPr/>
          <p:nvPr/>
        </p:nvSpPr>
        <p:spPr>
          <a:xfrm>
            <a:off x="726891" y="3904313"/>
            <a:ext cx="684523" cy="82428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13" name="5-Point Star 12"/>
          <p:cNvSpPr/>
          <p:nvPr/>
        </p:nvSpPr>
        <p:spPr>
          <a:xfrm>
            <a:off x="10644622" y="3948485"/>
            <a:ext cx="684523" cy="82428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14" name="5-Point Star 13"/>
          <p:cNvSpPr/>
          <p:nvPr/>
        </p:nvSpPr>
        <p:spPr>
          <a:xfrm>
            <a:off x="5478084" y="5449748"/>
            <a:ext cx="684523" cy="82428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41216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6" grpId="0" animBg="1"/>
      <p:bldP spid="2" grpId="0" animBg="1"/>
      <p:bldP spid="5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171826" y="2600321"/>
            <a:ext cx="3914775" cy="191452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3" name="Rectangle 2"/>
          <p:cNvSpPr/>
          <p:nvPr/>
        </p:nvSpPr>
        <p:spPr>
          <a:xfrm>
            <a:off x="8772524" y="3114671"/>
            <a:ext cx="1600200" cy="1400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5" name="TextBox 4"/>
          <p:cNvSpPr txBox="1"/>
          <p:nvPr/>
        </p:nvSpPr>
        <p:spPr>
          <a:xfrm>
            <a:off x="2878931" y="314323"/>
            <a:ext cx="8672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দুটি কি দেখতে এক রকম? 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3" y="1385888"/>
            <a:ext cx="11630025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চতুর্ভুজ যার চার বাহুর দৈর্ঘ্য সমান এবং সবগুলো কোণ সমকোণ তাকে বর্গ বলে।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5300" y="3829050"/>
            <a:ext cx="2533650" cy="2209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</p:spTree>
    <p:extLst>
      <p:ext uri="{BB962C8B-B14F-4D97-AF65-F5344CB8AC3E}">
        <p14:creationId xmlns:p14="http://schemas.microsoft.com/office/powerpoint/2010/main" val="42513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0363"/>
            <a:ext cx="120015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বইয়ের ১১২ পৃষ্ঠা বের করে আয়তের বাম পাশে এবং বর্গের ডানপাশের টিক চিহ্ন দাও। 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1850" y="1052513"/>
            <a:ext cx="5257800" cy="1500187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000" dirty="0" smtClean="0"/>
              <a:t> </a:t>
            </a:r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/>
              <a:t> </a:t>
            </a:r>
            <a:endParaRPr lang="bn-IN" sz="4000" dirty="0"/>
          </a:p>
        </p:txBody>
      </p:sp>
    </p:spTree>
    <p:extLst>
      <p:ext uri="{BB962C8B-B14F-4D97-AF65-F5344CB8AC3E}">
        <p14:creationId xmlns:p14="http://schemas.microsoft.com/office/powerpoint/2010/main" val="230100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7550" y="1171575"/>
            <a:ext cx="5243513" cy="1457326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3386139"/>
            <a:ext cx="12192000" cy="25688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১১৩ পৃষ্ঠা বের করে ডট কাগজে আয়ত এবং বর্গ অংকন করো।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63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90650"/>
            <a:ext cx="6991350" cy="221599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2">
                <a:lumMod val="1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3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IN" sz="13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" y="3873937"/>
            <a:ext cx="11982450" cy="1862048"/>
          </a:xfrm>
          <a:prstGeom prst="rect">
            <a:avLst/>
          </a:prstGeom>
          <a:solidFill>
            <a:srgbClr val="7030A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 এঁকে আনবে।  </a:t>
            </a:r>
            <a:endParaRPr lang="bn-IN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5" y="1144165"/>
            <a:ext cx="10292383" cy="5713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6162483" y="5242560"/>
            <a:ext cx="3743327" cy="942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dirty="0" smtClean="0"/>
              <a:t> </a:t>
            </a:r>
            <a:endParaRPr lang="bn-IN" dirty="0"/>
          </a:p>
        </p:txBody>
      </p:sp>
    </p:spTree>
    <p:extLst>
      <p:ext uri="{BB962C8B-B14F-4D97-AF65-F5344CB8AC3E}">
        <p14:creationId xmlns:p14="http://schemas.microsoft.com/office/powerpoint/2010/main" val="233408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425" y="1814512"/>
            <a:ext cx="9615488" cy="40934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বড়াল</a:t>
            </a:r>
            <a:endParaRPr lang="en-US" sz="8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খামতিয়র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6124" y="385765"/>
            <a:ext cx="5272089" cy="11144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ক্ষক পরিচিতি </a:t>
            </a:r>
            <a:endParaRPr lang="bn-IN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43113" y="636687"/>
            <a:ext cx="8072438" cy="4247317"/>
            <a:chOff x="3257550" y="322362"/>
            <a:chExt cx="8072438" cy="4247317"/>
          </a:xfrm>
        </p:grpSpPr>
        <p:sp>
          <p:nvSpPr>
            <p:cNvPr id="2" name="TextBox 1"/>
            <p:cNvSpPr txBox="1"/>
            <p:nvPr/>
          </p:nvSpPr>
          <p:spPr>
            <a:xfrm>
              <a:off x="3257550" y="322362"/>
              <a:ext cx="8072438" cy="424731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</a:p>
            <a:p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660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শ্রেণিঃতৃতীয়</a:t>
              </a:r>
              <a:endParaRPr lang="bn-IN" sz="6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বিষয়ঃগণিত</a:t>
              </a:r>
            </a:p>
            <a:p>
              <a:pPr algn="ctr"/>
              <a:r>
                <a:rPr lang="bn-IN" sz="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পাঠঃজ্যামিতি </a:t>
              </a:r>
              <a:endParaRPr lang="bn-IN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Cloud 2"/>
            <p:cNvSpPr/>
            <p:nvPr/>
          </p:nvSpPr>
          <p:spPr>
            <a:xfrm>
              <a:off x="4329113" y="1200150"/>
              <a:ext cx="3486150" cy="1428751"/>
            </a:xfrm>
            <a:prstGeom prst="clou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/>
            </a:p>
          </p:txBody>
        </p:sp>
      </p:grpSp>
    </p:spTree>
    <p:extLst>
      <p:ext uri="{BB962C8B-B14F-4D97-AF65-F5344CB8AC3E}">
        <p14:creationId xmlns:p14="http://schemas.microsoft.com/office/powerpoint/2010/main" val="160099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471988" y="728662"/>
            <a:ext cx="4257676" cy="132873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7480" y="3916680"/>
            <a:ext cx="6568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" y="2043113"/>
            <a:ext cx="11415713" cy="32289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২৯.১.১বিভিন্ন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আকৃতির চতুর্ভুজ চিনে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আয়ত ও বর্গ শনাক্ত 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২৯.১.২ আয়ত ও বর্গ আঁকতে পারবে।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3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26" y="1143000"/>
            <a:ext cx="10072688" cy="2308324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আকৃতির কিছু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7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2549" y="4485811"/>
            <a:ext cx="4057650" cy="19859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3" name="Rectangle 2"/>
          <p:cNvSpPr/>
          <p:nvPr/>
        </p:nvSpPr>
        <p:spPr>
          <a:xfrm>
            <a:off x="9548811" y="271462"/>
            <a:ext cx="1428750" cy="13144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5" name="Rectangle 4"/>
          <p:cNvSpPr/>
          <p:nvPr/>
        </p:nvSpPr>
        <p:spPr>
          <a:xfrm flipH="1">
            <a:off x="3566820" y="5115515"/>
            <a:ext cx="1471613" cy="107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sp>
        <p:nvSpPr>
          <p:cNvPr id="6" name="Rectangle 5"/>
          <p:cNvSpPr/>
          <p:nvPr/>
        </p:nvSpPr>
        <p:spPr>
          <a:xfrm>
            <a:off x="786950" y="3136697"/>
            <a:ext cx="928687" cy="2514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37" y="2523533"/>
            <a:ext cx="3353091" cy="19996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062" y="-71946"/>
            <a:ext cx="2466975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20" y="2173595"/>
            <a:ext cx="2371725" cy="1924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45" y="271462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74" y="2207176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164541" y="1606217"/>
            <a:ext cx="7094193" cy="5065789"/>
            <a:chOff x="1784590" y="1758153"/>
            <a:chExt cx="7094193" cy="4561427"/>
          </a:xfrm>
        </p:grpSpPr>
        <p:sp>
          <p:nvSpPr>
            <p:cNvPr id="3" name="Rectangle 2"/>
            <p:cNvSpPr/>
            <p:nvPr/>
          </p:nvSpPr>
          <p:spPr>
            <a:xfrm>
              <a:off x="4742551" y="1821656"/>
              <a:ext cx="1042988" cy="104298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/>
            </a:p>
          </p:txBody>
        </p:sp>
        <p:sp>
          <p:nvSpPr>
            <p:cNvPr id="4" name="Round Diagonal Corner Rectangle 3"/>
            <p:cNvSpPr/>
            <p:nvPr/>
          </p:nvSpPr>
          <p:spPr>
            <a:xfrm>
              <a:off x="3649558" y="3349384"/>
              <a:ext cx="3228975" cy="1400175"/>
            </a:xfrm>
            <a:prstGeom prst="round2Diag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/>
            </a:p>
          </p:txBody>
        </p:sp>
        <p:sp>
          <p:nvSpPr>
            <p:cNvPr id="5" name="Trapezoid 4"/>
            <p:cNvSpPr/>
            <p:nvPr/>
          </p:nvSpPr>
          <p:spPr>
            <a:xfrm>
              <a:off x="1784590" y="1821656"/>
              <a:ext cx="1214438" cy="1200150"/>
            </a:xfrm>
            <a:prstGeom prst="trapezoid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/>
            </a:p>
          </p:txBody>
        </p:sp>
        <p:sp>
          <p:nvSpPr>
            <p:cNvPr id="6" name="Flowchart: Manual Input 5"/>
            <p:cNvSpPr/>
            <p:nvPr/>
          </p:nvSpPr>
          <p:spPr>
            <a:xfrm>
              <a:off x="6806644" y="1758153"/>
              <a:ext cx="2000250" cy="1088707"/>
            </a:xfrm>
            <a:prstGeom prst="flowChartManualInpu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/>
            </a:p>
          </p:txBody>
        </p:sp>
        <p:sp>
          <p:nvSpPr>
            <p:cNvPr id="7" name="Flowchart: Data 6"/>
            <p:cNvSpPr/>
            <p:nvPr/>
          </p:nvSpPr>
          <p:spPr>
            <a:xfrm>
              <a:off x="8064396" y="3277946"/>
              <a:ext cx="814387" cy="1543050"/>
            </a:xfrm>
            <a:prstGeom prst="flowChartInputOutp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/>
            </a:p>
          </p:txBody>
        </p:sp>
        <p:sp>
          <p:nvSpPr>
            <p:cNvPr id="8" name="Flowchart: Data 7"/>
            <p:cNvSpPr/>
            <p:nvPr/>
          </p:nvSpPr>
          <p:spPr>
            <a:xfrm>
              <a:off x="1948896" y="3635133"/>
              <a:ext cx="885825" cy="1185863"/>
            </a:xfrm>
            <a:prstGeom prst="flowChartInputOutpu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9951" y="4906199"/>
              <a:ext cx="4885882" cy="14133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9600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চতুর্ভুজ</a:t>
              </a:r>
              <a:r>
                <a:rPr lang="bn-IN" sz="9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Pentagon 11"/>
          <p:cNvSpPr/>
          <p:nvPr/>
        </p:nvSpPr>
        <p:spPr>
          <a:xfrm>
            <a:off x="2328847" y="297560"/>
            <a:ext cx="6329378" cy="110013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75" y="1014413"/>
            <a:ext cx="92583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177</Words>
  <Application>Microsoft Office PowerPoint</Application>
  <PresentationFormat>Widescreen</PresentationFormat>
  <Paragraphs>38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SUCHONA COMPUTER</dc:creator>
  <cp:lastModifiedBy>NEW SUCHONA COMPUTER</cp:lastModifiedBy>
  <cp:revision>101</cp:revision>
  <dcterms:created xsi:type="dcterms:W3CDTF">2020-02-20T09:20:41Z</dcterms:created>
  <dcterms:modified xsi:type="dcterms:W3CDTF">2020-02-25T04:35:26Z</dcterms:modified>
</cp:coreProperties>
</file>