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1" r:id="rId3"/>
    <p:sldId id="268" r:id="rId4"/>
    <p:sldId id="267" r:id="rId5"/>
    <p:sldId id="270" r:id="rId6"/>
    <p:sldId id="256" r:id="rId7"/>
    <p:sldId id="260" r:id="rId8"/>
    <p:sldId id="283" r:id="rId9"/>
    <p:sldId id="257" r:id="rId10"/>
    <p:sldId id="258" r:id="rId11"/>
    <p:sldId id="261" r:id="rId12"/>
    <p:sldId id="262" r:id="rId13"/>
    <p:sldId id="263" r:id="rId14"/>
    <p:sldId id="272" r:id="rId15"/>
    <p:sldId id="264" r:id="rId16"/>
    <p:sldId id="265" r:id="rId17"/>
    <p:sldId id="266" r:id="rId18"/>
    <p:sldId id="282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79006" autoAdjust="0"/>
  </p:normalViewPr>
  <p:slideViewPr>
    <p:cSldViewPr snapToGrid="0">
      <p:cViewPr varScale="1">
        <p:scale>
          <a:sx n="63" d="100"/>
          <a:sy n="63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9D4C-0FF9-4D7B-A7B3-E53145A4874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DFAA-0523-4621-8A58-71A50231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C122A-1BF3-4E90-B83E-B29BB08A4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4DFAA-0523-4621-8A58-71A502311D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C93B-0F5C-4A3A-9E3C-E9BD91D49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932C2-0EBA-45F6-BE35-749EFD064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8D762-3128-49B7-A16F-1E454CE5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275B-F836-40CB-8BA5-2BA9953D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67960-1B87-4E84-BA32-8BFD13CC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7E0E-3692-4D62-821D-90E14291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F88A8-42E8-4A23-B7CC-7899A9C0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6C19-AFC4-43BA-84AA-B633A673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EC50-B1C2-4281-897E-032184D0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3771-BE76-448D-8C93-FD633623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95805-17BC-4507-8434-B9C6452FC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C72B8-D788-4775-A75C-4D1144C7B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4ADF-69D4-46D7-A78E-3F83DEB6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7B9C-584A-452C-8AA7-36D4C083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C80E-BB71-4677-BF1F-50D32F3A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6050-7387-4452-9B94-53F5AD30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C918-32CD-45C9-B74A-1CF23C59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B497E-4D57-440A-9326-8713A03F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3C1B7-6ACA-4408-9765-6C0712FB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CADB-8DCC-4A61-9E36-019763DA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A65B-1756-4C36-B17E-A455136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6C893-83B6-40DA-9C8A-045E2351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07B9-205C-45FD-A3E2-2192EC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32E64-F993-4B43-A3B1-6669AC8B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D562-5E99-4730-9EF8-19F3DAD2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F0FA-FE43-41A7-86B0-8AA11F52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DA6E-FCC0-4CA1-B084-30F79B1FA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4644-12DD-4A2B-8398-FA1ADB6F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6909B-A8EF-4470-8CE8-0F5971FF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CCB07-748F-4969-8A84-4F317B80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0451D-25E7-4D04-BB02-51B30D84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07E9-48C2-4825-B346-367837F5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27F1C-8EFE-4FCE-BB4C-9FC185A78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8E159-D72B-43D1-9EE6-41B764B95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45A8C-DF4F-4AD4-B0DA-3B9FD07F6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7BAF-6B38-4FE8-A6CE-57EF273F9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BA90-279C-4DA2-B195-15184CC1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C0EF9-47D4-448F-8AC0-666FAE9E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8C60E-CEEB-4FD3-98E0-78C90D30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00E8-738C-4850-88A0-F7A25D27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48937-F286-4BAC-B6FB-3649E57E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ED5C8-8040-4275-BE05-CDDFFF0B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CA41A-D92C-4A69-BC5E-5073314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2C482-8AF1-4BBD-A3C0-D38A5294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25A33F-623F-4B3E-826E-66FFE139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971CB-424D-4CDF-B2E4-8FD2FF4F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F2D1-10E0-49ED-8990-A559CF52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8DF5-80F0-4892-9732-17D159D7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A5A49-5823-4ED0-AA33-24929D0E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C2153-6468-46D6-8342-3521931C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B92F2-9798-4D91-B11E-7B9B39CA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E9C90-D8FD-479C-A02D-83E6528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7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F179-E65A-483F-8962-D7B811C5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3940A-8178-48C0-889C-F559B7C42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212E8-9929-4EE8-81EE-A29497ECF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B145F-9F96-4461-870A-2E1B6646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EF478-63A4-4E5B-B12E-B3CC4A8A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A2563-BD90-461D-868A-5FB4A5EB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4FC4F-1304-4530-92F8-0A7659B5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8993-7C2D-4558-A94D-DB7E592E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F5B0-1114-496B-B5A8-EBC3D0A46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B9F9-BB57-4E18-A577-B783F10CF7C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2723B-AB44-4A63-ACE0-47A29EFFF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D6B1-6B98-4C54-BD87-79BDAF63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8943-4140-4115-A35D-6839419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74824" y="83116"/>
            <a:ext cx="6303807" cy="1953499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15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1666847"/>
            <a:ext cx="12214376" cy="71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3F7DE-58EB-4C3E-90CF-5EBBB0B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7" y="1002890"/>
            <a:ext cx="2999452" cy="4262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E0C96-8DFB-4294-8364-96BF3851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24" y="619434"/>
            <a:ext cx="3509528" cy="4513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B2E8A3-A123-4D8B-927D-2B54CFAC6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195" y="619434"/>
            <a:ext cx="3509528" cy="4513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46B09-2490-4AE6-81B1-9E5BB586825E}"/>
              </a:ext>
            </a:extLst>
          </p:cNvPr>
          <p:cNvSpPr txBox="1"/>
          <p:nvPr/>
        </p:nvSpPr>
        <p:spPr>
          <a:xfrm>
            <a:off x="392677" y="5604387"/>
            <a:ext cx="3309168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সিপাহি মোস্তাফা কামাল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2C925-B4FF-4A50-871F-A1761F72A886}"/>
              </a:ext>
            </a:extLst>
          </p:cNvPr>
          <p:cNvSpPr txBox="1"/>
          <p:nvPr/>
        </p:nvSpPr>
        <p:spPr>
          <a:xfrm>
            <a:off x="4141685" y="5404332"/>
            <a:ext cx="42125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  ইঞ্জিনরুম আর্টিফিসার রুহুল আমিন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AF0C2-D4DB-4465-BF52-AE1438380ED2}"/>
              </a:ext>
            </a:extLst>
          </p:cNvPr>
          <p:cNvSpPr txBox="1"/>
          <p:nvPr/>
        </p:nvSpPr>
        <p:spPr>
          <a:xfrm>
            <a:off x="8794061" y="5345338"/>
            <a:ext cx="2669458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ল্যান্স নায়ক মুন্সি আব্দুর রউফ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8076A-6CF7-4298-B26D-8487CB208A7D}"/>
              </a:ext>
            </a:extLst>
          </p:cNvPr>
          <p:cNvSpPr txBox="1"/>
          <p:nvPr/>
        </p:nvSpPr>
        <p:spPr>
          <a:xfrm>
            <a:off x="427703" y="781665"/>
            <a:ext cx="11149781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8800" dirty="0">
                <a:latin typeface="NikoshLightBAN" panose="02000000000000000000" pitchFamily="2" charset="0"/>
                <a:cs typeface="NikoshLightBAN" panose="02000000000000000000" pitchFamily="2" charset="0"/>
              </a:rPr>
              <a:t>এই ছবিগুলো হল সাত বীরশ্রেষ্ট</a:t>
            </a:r>
            <a:endParaRPr lang="en-US" sz="8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8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52068-34D9-4EE9-9CA1-E67FB0079310}"/>
              </a:ext>
            </a:extLst>
          </p:cNvPr>
          <p:cNvSpPr txBox="1"/>
          <p:nvPr/>
        </p:nvSpPr>
        <p:spPr>
          <a:xfrm>
            <a:off x="324465" y="530942"/>
            <a:ext cx="11867535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LightBAN" panose="02000000000000000000" pitchFamily="2" charset="0"/>
                <a:cs typeface="NikoshLightBAN" panose="02000000000000000000" pitchFamily="2" charset="0"/>
              </a:rPr>
              <a:t>মক্তিযুদ্ধে সাহসীকতা ও ত্যাগের  জন্য আরো তিনটি উপাধি দেওয়া হয়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9E0B8F5-85E8-4CDF-B5EF-9E25F052E4BD}"/>
              </a:ext>
            </a:extLst>
          </p:cNvPr>
          <p:cNvSpPr/>
          <p:nvPr/>
        </p:nvSpPr>
        <p:spPr>
          <a:xfrm>
            <a:off x="747254" y="240398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11392-0D65-4E0C-8BA8-93AB734CD955}"/>
              </a:ext>
            </a:extLst>
          </p:cNvPr>
          <p:cNvSpPr txBox="1"/>
          <p:nvPr/>
        </p:nvSpPr>
        <p:spPr>
          <a:xfrm>
            <a:off x="1661654" y="2504518"/>
            <a:ext cx="397223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8800" dirty="0">
                <a:latin typeface="NikoshLightBAN" panose="02000000000000000000" pitchFamily="2" charset="0"/>
                <a:cs typeface="NikoshLightBAN" panose="02000000000000000000" pitchFamily="2" charset="0"/>
              </a:rPr>
              <a:t>বীর প্রতীক</a:t>
            </a:r>
            <a:endParaRPr lang="en-US" sz="8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0F82B62-38A9-403A-9F04-71E9658BD3EC}"/>
              </a:ext>
            </a:extLst>
          </p:cNvPr>
          <p:cNvSpPr/>
          <p:nvPr/>
        </p:nvSpPr>
        <p:spPr>
          <a:xfrm>
            <a:off x="683347" y="40077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3C32-B978-4EE6-8165-1E58988E6A0A}"/>
              </a:ext>
            </a:extLst>
          </p:cNvPr>
          <p:cNvSpPr txBox="1"/>
          <p:nvPr/>
        </p:nvSpPr>
        <p:spPr>
          <a:xfrm>
            <a:off x="1661654" y="5387919"/>
            <a:ext cx="373134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LightBAN" panose="02000000000000000000" pitchFamily="2" charset="0"/>
                <a:cs typeface="NikoshLightBAN" panose="02000000000000000000" pitchFamily="2" charset="0"/>
              </a:rPr>
              <a:t>বীর উত্তম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ABBDB45-25B8-404B-BE3D-3EA264C4A379}"/>
              </a:ext>
            </a:extLst>
          </p:cNvPr>
          <p:cNvSpPr/>
          <p:nvPr/>
        </p:nvSpPr>
        <p:spPr>
          <a:xfrm>
            <a:off x="747254" y="561156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36AA4-3B8E-493F-8FB6-55C2C0899678}"/>
              </a:ext>
            </a:extLst>
          </p:cNvPr>
          <p:cNvSpPr txBox="1"/>
          <p:nvPr/>
        </p:nvSpPr>
        <p:spPr>
          <a:xfrm>
            <a:off x="1661654" y="4007774"/>
            <a:ext cx="3731342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LightBAN" panose="02000000000000000000" pitchFamily="2" charset="0"/>
                <a:cs typeface="NikoshLightBAN" panose="02000000000000000000" pitchFamily="2" charset="0"/>
              </a:rPr>
              <a:t>বীর বিক্রম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D087-A736-48DC-99FB-A4388F361934}"/>
              </a:ext>
            </a:extLst>
          </p:cNvPr>
          <p:cNvSpPr txBox="1"/>
          <p:nvPr/>
        </p:nvSpPr>
        <p:spPr>
          <a:xfrm>
            <a:off x="294968" y="781665"/>
            <a:ext cx="11488993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১২ পৃষ্ঠা খোল আর নিরবে পড়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3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3F560-91D8-4C21-8B25-B4EF895F8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2" t="8724" r="20573" b="4678"/>
          <a:stretch/>
        </p:blipFill>
        <p:spPr>
          <a:xfrm>
            <a:off x="2143595" y="794479"/>
            <a:ext cx="7540051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421E4-AD94-424D-BAC4-95CE540D8C43}"/>
              </a:ext>
            </a:extLst>
          </p:cNvPr>
          <p:cNvSpPr txBox="1"/>
          <p:nvPr/>
        </p:nvSpPr>
        <p:spPr>
          <a:xfrm>
            <a:off x="176981" y="501445"/>
            <a:ext cx="4704735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72990-C16E-4A9F-B09B-5F3E8F0D2452}"/>
              </a:ext>
            </a:extLst>
          </p:cNvPr>
          <p:cNvSpPr txBox="1"/>
          <p:nvPr/>
        </p:nvSpPr>
        <p:spPr>
          <a:xfrm>
            <a:off x="176981" y="3038168"/>
            <a:ext cx="9807677" cy="21236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সাতজন করে দলে ভাগ হয়ে বস আর সাতজন বীরশ্রেষ্ঠের নাম লিখ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2B940-83D4-4D42-A60A-690303F08D19}"/>
              </a:ext>
            </a:extLst>
          </p:cNvPr>
          <p:cNvSpPr txBox="1"/>
          <p:nvPr/>
        </p:nvSpPr>
        <p:spPr>
          <a:xfrm>
            <a:off x="486697" y="368710"/>
            <a:ext cx="109728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এক এক করে শিক্ষীর্থীদের একজন করে নাম বলতে বলব।আর উপাধিগূলো বলতে বলব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F95B7-B0AF-4F8E-93A4-8841AFF77E0E}"/>
              </a:ext>
            </a:extLst>
          </p:cNvPr>
          <p:cNvSpPr txBox="1"/>
          <p:nvPr/>
        </p:nvSpPr>
        <p:spPr>
          <a:xfrm>
            <a:off x="516194" y="781665"/>
            <a:ext cx="11675806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কাজঃ১।সাতজন বীরশ্রেষ্ঠদের নাম লিখে আনবে।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0BD6A-A0FB-40D3-9CB5-EE429D268D11}"/>
              </a:ext>
            </a:extLst>
          </p:cNvPr>
          <p:cNvSpPr txBox="1"/>
          <p:nvPr/>
        </p:nvSpPr>
        <p:spPr>
          <a:xfrm>
            <a:off x="309715" y="4395019"/>
            <a:ext cx="11990439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দেওয়া উপাধিগুলো লিখে আনবে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EF98D-E48D-40E3-ABF3-C15D62B0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4" t="2404" r="14503" b="6814"/>
          <a:stretch/>
        </p:blipFill>
        <p:spPr>
          <a:xfrm>
            <a:off x="8229600" y="132736"/>
            <a:ext cx="3731341" cy="5294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6BC9C-6D76-405E-A787-0C0BD61D24F3}"/>
              </a:ext>
            </a:extLst>
          </p:cNvPr>
          <p:cNvSpPr txBox="1"/>
          <p:nvPr/>
        </p:nvSpPr>
        <p:spPr>
          <a:xfrm>
            <a:off x="9832" y="-108949"/>
            <a:ext cx="5594555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0ED16-2E4A-414B-B106-B2EC1EF49F95}"/>
              </a:ext>
            </a:extLst>
          </p:cNvPr>
          <p:cNvSpPr txBox="1"/>
          <p:nvPr/>
        </p:nvSpPr>
        <p:spPr>
          <a:xfrm>
            <a:off x="0" y="1449567"/>
            <a:ext cx="435569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জেকি বল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56BC5-1760-41F6-AAF9-6792BC986D5B}"/>
              </a:ext>
            </a:extLst>
          </p:cNvPr>
          <p:cNvSpPr txBox="1"/>
          <p:nvPr/>
        </p:nvSpPr>
        <p:spPr>
          <a:xfrm>
            <a:off x="-147483" y="2780071"/>
            <a:ext cx="495545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5EAFA-CB39-4371-A9A8-DA46F111ED7B}"/>
              </a:ext>
            </a:extLst>
          </p:cNvPr>
          <p:cNvSpPr txBox="1"/>
          <p:nvPr/>
        </p:nvSpPr>
        <p:spPr>
          <a:xfrm>
            <a:off x="-103238" y="4110575"/>
            <a:ext cx="77724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ইছাখালি সঃপ্রঃ বিঃ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D1160-77AF-4595-B1F2-58F3EB05C3E9}"/>
              </a:ext>
            </a:extLst>
          </p:cNvPr>
          <p:cNvSpPr txBox="1"/>
          <p:nvPr/>
        </p:nvSpPr>
        <p:spPr>
          <a:xfrm>
            <a:off x="-103238" y="5408433"/>
            <a:ext cx="6772979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আনোয়ারা, চট্টগ্রাম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4" y="300037"/>
            <a:ext cx="11552711" cy="625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22" y="1806229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1" y="184594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9938D-923E-49CB-8EAF-136FD4AE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2232"/>
            <a:ext cx="12192000" cy="7020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C54F9-D2E8-4833-9E31-65AE8742425D}"/>
              </a:ext>
            </a:extLst>
          </p:cNvPr>
          <p:cNvSpPr txBox="1"/>
          <p:nvPr/>
        </p:nvSpPr>
        <p:spPr>
          <a:xfrm>
            <a:off x="5560142" y="2905432"/>
            <a:ext cx="322989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7143C-AD34-4D78-BF52-2867DBB8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41" y="221226"/>
            <a:ext cx="12800641" cy="70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37562-D2EB-4252-A2EB-ADC2E767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868" y="0"/>
            <a:ext cx="1276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7E089-3AAE-4627-B12C-ACAB73E5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1" y="931782"/>
            <a:ext cx="10972800" cy="286840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73AA0-4E1A-4C90-B898-F49F0F3BACEF}"/>
              </a:ext>
            </a:extLst>
          </p:cNvPr>
          <p:cNvSpPr txBox="1"/>
          <p:nvPr/>
        </p:nvSpPr>
        <p:spPr>
          <a:xfrm>
            <a:off x="4137283" y="166089"/>
            <a:ext cx="2368447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DFD23-52E6-4750-80C6-CFFCC6AF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30" y="3800190"/>
            <a:ext cx="4811844" cy="1543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D3A17-835F-4DA9-A90B-F52609032A17}"/>
              </a:ext>
            </a:extLst>
          </p:cNvPr>
          <p:cNvSpPr txBox="1"/>
          <p:nvPr/>
        </p:nvSpPr>
        <p:spPr>
          <a:xfrm>
            <a:off x="194872" y="4092316"/>
            <a:ext cx="6100996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অংশ 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280D8-1D58-4562-AB83-A5307A022F10}"/>
              </a:ext>
            </a:extLst>
          </p:cNvPr>
          <p:cNvSpPr txBox="1"/>
          <p:nvPr/>
        </p:nvSpPr>
        <p:spPr>
          <a:xfrm>
            <a:off x="359764" y="5491582"/>
            <a:ext cx="4826833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পৃষ্ঠাঃ১২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6DAAF-8F9B-4C02-9C78-8F22F8D170BB}"/>
              </a:ext>
            </a:extLst>
          </p:cNvPr>
          <p:cNvSpPr txBox="1"/>
          <p:nvPr/>
        </p:nvSpPr>
        <p:spPr>
          <a:xfrm>
            <a:off x="398206" y="235974"/>
            <a:ext cx="278744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</a:t>
            </a:r>
            <a:r>
              <a:rPr lang="bn-IN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খ</a:t>
            </a:r>
            <a:r>
              <a:rPr lang="en-US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ন</a:t>
            </a:r>
            <a:r>
              <a:rPr lang="bn-IN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ফ</a:t>
            </a:r>
            <a:r>
              <a:rPr lang="en-US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ল</a:t>
            </a:r>
            <a:r>
              <a:rPr lang="bn-IN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ঃ</a:t>
            </a:r>
            <a:endParaRPr lang="en-US" sz="5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AB1AF-2C3E-4937-8ABF-674EBAE17B5B}"/>
              </a:ext>
            </a:extLst>
          </p:cNvPr>
          <p:cNvSpPr txBox="1"/>
          <p:nvPr/>
        </p:nvSpPr>
        <p:spPr>
          <a:xfrm>
            <a:off x="3185651" y="512973"/>
            <a:ext cx="8416413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/>
              <a:t>১৪,১,১ মুক্তিযুদ্ধে উপাধিপ্রাপ্ত সাতজন বীরশ্রেষ্ঠদের নাম বলতে পারবে।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E4544-5367-4CC5-8D8E-64F3D0E91D5E}"/>
              </a:ext>
            </a:extLst>
          </p:cNvPr>
          <p:cNvSpPr txBox="1"/>
          <p:nvPr/>
        </p:nvSpPr>
        <p:spPr>
          <a:xfrm>
            <a:off x="3185650" y="2580967"/>
            <a:ext cx="8598311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</a:rPr>
              <a:t>মুক্তিযুদ্ধে বীরত্বের জন্য কি কি উপাধি দেওয়া হয় তা বলতে পারবে</a:t>
            </a:r>
            <a:r>
              <a:rPr lang="bn-IN" sz="4400" dirty="0"/>
              <a:t>।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ED0147-8515-485D-9FDE-DEB5C32C944A}"/>
              </a:ext>
            </a:extLst>
          </p:cNvPr>
          <p:cNvSpPr txBox="1"/>
          <p:nvPr/>
        </p:nvSpPr>
        <p:spPr>
          <a:xfrm>
            <a:off x="1799303" y="1843548"/>
            <a:ext cx="6843252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8000" dirty="0">
                <a:latin typeface="NikoshLightBAN" panose="02000000000000000000" pitchFamily="2" charset="0"/>
                <a:cs typeface="NikoshLightBAN" panose="02000000000000000000" pitchFamily="2" charset="0"/>
              </a:rPr>
              <a:t>নিচের ছবিগুলো দেখ</a:t>
            </a:r>
            <a:endParaRPr lang="en-US" sz="8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A2170-4A9C-4211-97F9-BD6A9CC12A04}"/>
              </a:ext>
            </a:extLst>
          </p:cNvPr>
          <p:cNvSpPr txBox="1"/>
          <p:nvPr/>
        </p:nvSpPr>
        <p:spPr>
          <a:xfrm>
            <a:off x="1076632" y="3849329"/>
            <a:ext cx="4881716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8000" dirty="0">
                <a:latin typeface="NikoshLightBAN" panose="02000000000000000000" pitchFamily="2" charset="0"/>
                <a:cs typeface="NikoshLightBAN" panose="02000000000000000000" pitchFamily="2" charset="0"/>
              </a:rPr>
              <a:t>চিনতে পারছ কি</a:t>
            </a:r>
            <a:r>
              <a:rPr lang="bn-IN" sz="8800" dirty="0"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8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1550A-0158-4937-80D2-70EF319EE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918" y="-1532205"/>
            <a:ext cx="17365008" cy="97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9B5A9-4233-4B80-AE25-BD198149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0985"/>
            <a:ext cx="2545171" cy="4784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349BE-D790-47AA-A5B9-A504E00D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87" y="91252"/>
            <a:ext cx="3088710" cy="5121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EF1FA-6441-48C7-B875-447B93A0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323" y="390984"/>
            <a:ext cx="3465871" cy="4784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2CD3D7-08D0-4438-8206-B172E8ECEB14}"/>
              </a:ext>
            </a:extLst>
          </p:cNvPr>
          <p:cNvSpPr txBox="1"/>
          <p:nvPr/>
        </p:nvSpPr>
        <p:spPr>
          <a:xfrm>
            <a:off x="0" y="5497519"/>
            <a:ext cx="19025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ক্যাপ্টেন মহিউদ্দিন জাহাঙ্গীর </a:t>
            </a:r>
            <a:endParaRPr lang="en-US" sz="4000" dirty="0">
              <a:solidFill>
                <a:srgbClr val="7030A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509E7-618C-4F0F-9F6E-4C9FACE811FD}"/>
              </a:ext>
            </a:extLst>
          </p:cNvPr>
          <p:cNvSpPr txBox="1"/>
          <p:nvPr/>
        </p:nvSpPr>
        <p:spPr>
          <a:xfrm>
            <a:off x="2259107" y="5497518"/>
            <a:ext cx="2926030" cy="2355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4EE57-F1D4-46D2-B716-A5D3A4E44C36}"/>
              </a:ext>
            </a:extLst>
          </p:cNvPr>
          <p:cNvSpPr txBox="1"/>
          <p:nvPr/>
        </p:nvSpPr>
        <p:spPr>
          <a:xfrm>
            <a:off x="5701329" y="5497519"/>
            <a:ext cx="294122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সিপাহি হামিদুর রহমান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4C063-40E8-4DB2-AECC-DDA39D097255}"/>
              </a:ext>
            </a:extLst>
          </p:cNvPr>
          <p:cNvSpPr txBox="1"/>
          <p:nvPr/>
        </p:nvSpPr>
        <p:spPr>
          <a:xfrm>
            <a:off x="9158748" y="5383161"/>
            <a:ext cx="2197509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LightBAN" panose="02000000000000000000" pitchFamily="2" charset="0"/>
                <a:cs typeface="NikoshLightBAN" panose="02000000000000000000" pitchFamily="2" charset="0"/>
              </a:rPr>
              <a:t>ল্যান্স নায়ক নূর মোহাম্মদ শেখ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FBFA9-9960-42B4-9CE0-88E12FD20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6" y="340658"/>
            <a:ext cx="3088710" cy="4689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29F302-A510-415A-A010-A83579B4546F}"/>
              </a:ext>
            </a:extLst>
          </p:cNvPr>
          <p:cNvSpPr/>
          <p:nvPr/>
        </p:nvSpPr>
        <p:spPr>
          <a:xfrm>
            <a:off x="2567109" y="5497519"/>
            <a:ext cx="2876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ফ্লাইট লেফটেন্যান্ট মতিউর রহমান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171</Words>
  <Application>Microsoft Office PowerPoint</Application>
  <PresentationFormat>Widescreen</PresentationFormat>
  <Paragraphs>36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2020-02-18T14:48:11Z</dcterms:created>
  <dcterms:modified xsi:type="dcterms:W3CDTF">2020-02-20T04:14:12Z</dcterms:modified>
</cp:coreProperties>
</file>