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63" r:id="rId9"/>
    <p:sldId id="265" r:id="rId10"/>
    <p:sldId id="271" r:id="rId11"/>
    <p:sldId id="272" r:id="rId12"/>
    <p:sldId id="268" r:id="rId13"/>
    <p:sldId id="273" r:id="rId14"/>
    <p:sldId id="266" r:id="rId15"/>
    <p:sldId id="267" r:id="rId16"/>
    <p:sldId id="274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3" r:id="rId27"/>
    <p:sldId id="294" r:id="rId28"/>
    <p:sldId id="276" r:id="rId29"/>
    <p:sldId id="277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6FD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12" autoAdjust="0"/>
    <p:restoredTop sz="89275" autoAdjust="0"/>
  </p:normalViewPr>
  <p:slideViewPr>
    <p:cSldViewPr>
      <p:cViewPr varScale="1">
        <p:scale>
          <a:sx n="77" d="100"/>
          <a:sy n="77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7C5A1-6101-4164-B0C6-69727F057E14}" type="datetimeFigureOut">
              <a:rPr lang="en-AU" smtClean="0"/>
              <a:pPr/>
              <a:t>23/02/2020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36704-0F63-4122-ADF6-E15F7826EA22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36704-0F63-4122-ADF6-E15F7826EA22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838200"/>
            <a:ext cx="335280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স্বাগতম</a:t>
            </a:r>
            <a:endParaRPr lang="en-AU" sz="8800" dirty="0">
              <a:ln w="28575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eautiful-bloom-blooming-658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362200"/>
            <a:ext cx="5866836" cy="396239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3733800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তৈরিঃ</a:t>
            </a:r>
            <a:endParaRPr lang="en-AU" sz="6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9718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শীতকাল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AU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20040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মজাই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A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0.00347 L -0.45 0.003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81200"/>
            <a:ext cx="2590800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AU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981200"/>
            <a:ext cx="5257800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জামা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82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endParaRPr lang="en-AU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2057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1905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AU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1905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AU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1905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ঠ</a:t>
            </a:r>
            <a:endParaRPr lang="en-AU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3276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AU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3276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endParaRPr lang="en-AU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000" y="3276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AU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19400" y="3352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endParaRPr lang="en-AU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3200" y="3352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AU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0" y="3352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AU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7800" y="5334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endParaRPr lang="en-AU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1 L 0.475 -0.007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7.9556E-7 L 3.33333E-6 -7.9556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33 -7.9556E-7 L 0.11667 -7.9556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111 L 0.36667 0.0215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6" grpId="1"/>
      <p:bldP spid="17" grpId="0"/>
      <p:bldP spid="17" grpId="1"/>
      <p:bldP spid="19" grpId="0"/>
      <p:bldP spid="19" grpId="1"/>
      <p:bldP spid="22" grpId="0"/>
      <p:bldP spid="24" grpId="0"/>
      <p:bldP spid="24" grpId="1"/>
      <p:bldP spid="29" grpId="0"/>
      <p:bldP spid="29" grpId="1"/>
      <p:bldP spid="31" grpId="0"/>
      <p:bldP spid="31" grpId="1"/>
      <p:bldP spid="32" grpId="0"/>
      <p:bldP spid="3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457200"/>
            <a:ext cx="3733800" cy="11079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AU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828800" y="1905000"/>
            <a:ext cx="4572000" cy="2565975"/>
            <a:chOff x="1143000" y="1981200"/>
            <a:chExt cx="4572000" cy="2565975"/>
          </a:xfrm>
          <a:blipFill>
            <a:blip r:embed="rId2"/>
            <a:tile tx="0" ty="0" sx="100000" sy="100000" flip="none" algn="tl"/>
          </a:blipFill>
        </p:grpSpPr>
        <p:sp>
          <p:nvSpPr>
            <p:cNvPr id="4" name="TextBox 3"/>
            <p:cNvSpPr txBox="1"/>
            <p:nvPr/>
          </p:nvSpPr>
          <p:spPr>
            <a:xfrm>
              <a:off x="1143000" y="1981200"/>
              <a:ext cx="4572000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মুল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- 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বিপরীত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শব্দ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52600" y="2438400"/>
              <a:ext cx="13716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ঘরে</a:t>
              </a:r>
              <a:endParaRPr lang="en-AU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81400" y="2438400"/>
              <a:ext cx="14478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বাইরে</a:t>
              </a:r>
              <a:endParaRPr lang="en-AU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81200" y="3124200"/>
              <a:ext cx="12192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নতুন</a:t>
              </a:r>
              <a:endParaRPr lang="en-AU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429000" y="3276600"/>
              <a:ext cx="15240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পুরানো</a:t>
              </a:r>
              <a:endParaRPr lang="en-AU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57400" y="3962400"/>
              <a:ext cx="8382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সুন্দর</a:t>
              </a:r>
              <a:endParaRPr lang="en-AU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581400" y="3962400"/>
              <a:ext cx="16764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অসুন্দর</a:t>
              </a:r>
              <a:endParaRPr lang="en-AU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447800"/>
            <a:ext cx="769620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পিঠাপুলি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ধুম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যায়।এ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6629400" cy="563231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ঢেঁকিতে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ভানা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হয়।ধান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ভানার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গুঁড়ো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হয়।তা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পিঠা।নানা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90600"/>
            <a:ext cx="7391400" cy="48320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পিঠার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রয়েছে।যেমনঃখেজুর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পিঠা,চুষি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পিঠা,বিবিখানা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পিঠা,চিতই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পিঠা,ছিট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পিঠা,সেমাই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পিঠা,ভাপা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পিঠা,দুধচিতই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পিঠা,পাটিসাপ্টা,পুলি,নারকেল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পিঠা।এমনি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পিঠা।শীতকালে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পিঠার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মজাই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6595533" cy="3709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486400"/>
            <a:ext cx="36576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খেজুর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AU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447800"/>
            <a:ext cx="5530946" cy="3918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5791200"/>
            <a:ext cx="32766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চুষি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AU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167384"/>
            <a:ext cx="7391400" cy="4139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867400"/>
            <a:ext cx="4114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বিবিখানা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AU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600200"/>
            <a:ext cx="48006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AU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76600"/>
            <a:ext cx="5715000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ফাতেমা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বেগম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বাটিকাবাড়ী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মাগুরা</a:t>
            </a:r>
            <a:endParaRPr lang="en-AU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toi-Pit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838200"/>
            <a:ext cx="6817767" cy="4395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791200"/>
            <a:ext cx="3962400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চিতই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AU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m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219200"/>
            <a:ext cx="5537200" cy="415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5486400"/>
            <a:ext cx="4343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সেমাই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AU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609600"/>
            <a:ext cx="6350000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791200"/>
            <a:ext cx="33528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F6F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ভাপা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AU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dcit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066800"/>
            <a:ext cx="5435600" cy="407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486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দুধচিতই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AU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914400"/>
            <a:ext cx="6024120" cy="4512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3505200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পাটিসাপটা</a:t>
            </a:r>
            <a:endParaRPr lang="en-AU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762000"/>
            <a:ext cx="48006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4724400"/>
            <a:ext cx="373380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পুলিপিঠা</a:t>
            </a:r>
            <a:endParaRPr lang="en-AU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5410200" cy="2646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AU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876800"/>
            <a:ext cx="7467600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১।পিঠা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২।তোমার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7338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endParaRPr lang="en-AU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0"/>
            <a:ext cx="4419600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খালিঘর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পূরণঃ</a:t>
            </a:r>
            <a:endParaRPr lang="en-AU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95600"/>
            <a:ext cx="7848600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ক.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ঢেঁকিতে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……….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খ.শীতকালে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…..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মজাই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AU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371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লিখঃ</a:t>
            </a:r>
            <a:endParaRPr lang="en-AU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971800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ষ্ঠ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ন্দ</a:t>
            </a:r>
            <a:endParaRPr lang="en-AU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03268"/>
            <a:ext cx="8686800" cy="68018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শ্রেণিঃ২য়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পাঠঃদাদির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মজার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পাঠ্যাংশঃবাংলাদেশে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…….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মজাই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সময়ঃ৪০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তারিখঃ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১৮/০২/২০২0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7030A0"/>
              </a:solidFill>
            </a:endParaRPr>
          </a:p>
          <a:p>
            <a:endParaRPr lang="en-A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-bloom-blooming-658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48157">
            <a:off x="2542216" y="1708527"/>
            <a:ext cx="6050443" cy="4210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768927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AU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43000"/>
            <a:ext cx="8686800" cy="526297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6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৩.১.২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১.১.১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-বলাঃশব্দে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ব্যঞ্জনবর্ণের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ধবনি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স্পস্ট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সুন্দরভাবে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১.৪.১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পরতে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১.৪.১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-লেখাঃ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066800"/>
            <a:ext cx="7348538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e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57200"/>
            <a:ext cx="6781800" cy="5562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D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6728346" cy="4252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143000"/>
            <a:ext cx="8382000" cy="16927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দাদির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মজার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295400" y="838200"/>
            <a:ext cx="3962400" cy="186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AU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00400"/>
            <a:ext cx="7620000" cy="30469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ধুম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জাঁকজমক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খোসা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তুষ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ছাড়ানো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endParaRPr lang="en-AU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9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1649</TotalTime>
  <Words>250</Words>
  <Application>Microsoft Office PowerPoint</Application>
  <PresentationFormat>On-screen Show (4:3)</PresentationFormat>
  <Paragraphs>74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Magura PTI</dc:creator>
  <cp:lastModifiedBy>Magura PTI</cp:lastModifiedBy>
  <cp:revision>201</cp:revision>
  <dcterms:created xsi:type="dcterms:W3CDTF">2006-08-16T00:00:00Z</dcterms:created>
  <dcterms:modified xsi:type="dcterms:W3CDTF">2020-02-23T09:03:04Z</dcterms:modified>
</cp:coreProperties>
</file>