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0" r:id="rId3"/>
    <p:sldId id="258" r:id="rId4"/>
    <p:sldId id="267" r:id="rId5"/>
    <p:sldId id="257" r:id="rId6"/>
    <p:sldId id="268" r:id="rId7"/>
    <p:sldId id="259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1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0A343-31CC-47A7-9473-1D0E7E05C62E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F2C92-57E4-4375-83F9-836FD4888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0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F2C92-57E4-4375-83F9-836FD48884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01AF-C74B-4F92-AB90-1532F7112DF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3C47-1E49-4E85-A5B2-C0C75624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01AF-C74B-4F92-AB90-1532F7112DF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3C47-1E49-4E85-A5B2-C0C75624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6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01AF-C74B-4F92-AB90-1532F7112DF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3C47-1E49-4E85-A5B2-C0C75624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3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01AF-C74B-4F92-AB90-1532F7112DF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3C47-1E49-4E85-A5B2-C0C75624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01AF-C74B-4F92-AB90-1532F7112DF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3C47-1E49-4E85-A5B2-C0C75624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0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01AF-C74B-4F92-AB90-1532F7112DF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3C47-1E49-4E85-A5B2-C0C75624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2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01AF-C74B-4F92-AB90-1532F7112DF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3C47-1E49-4E85-A5B2-C0C75624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8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01AF-C74B-4F92-AB90-1532F7112DF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3C47-1E49-4E85-A5B2-C0C75624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9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01AF-C74B-4F92-AB90-1532F7112DF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3C47-1E49-4E85-A5B2-C0C75624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7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01AF-C74B-4F92-AB90-1532F7112DF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3C47-1E49-4E85-A5B2-C0C75624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2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01AF-C74B-4F92-AB90-1532F7112DF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3C47-1E49-4E85-A5B2-C0C75624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2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501AF-C74B-4F92-AB90-1532F7112DF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03C47-1E49-4E85-A5B2-C0C756244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2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4a"/><Relationship Id="rId7" Type="http://schemas.openxmlformats.org/officeDocument/2006/relationships/image" Target="../media/image2.jpe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hyperlink" Target="mailto:mufakkher88@gmail.com" TargetMode="External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3.bp.blogspot.com/-uB9gDpXh5Ms/W4n7HPsBOQI/AAAAAAAAAOQ/_h-kkZJZbo04LOPdvef5JIPFjPJtA_-GQCLcBGAs/s1600/btapf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92" y="79207"/>
            <a:ext cx="5720902" cy="23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1" y="278740"/>
            <a:ext cx="2380276" cy="23802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1045028" y="2219385"/>
            <a:ext cx="91603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7200" b="1" dirty="0" smtClean="0">
                <a:solidFill>
                  <a:srgbClr val="FF0000"/>
                </a:solidFill>
              </a:rPr>
              <a:t>হটস্পট ( </a:t>
            </a:r>
            <a:r>
              <a:rPr lang="en-US" sz="7200" b="1" dirty="0" smtClean="0">
                <a:solidFill>
                  <a:srgbClr val="FF0000"/>
                </a:solidFill>
              </a:rPr>
              <a:t>Hotspot)</a:t>
            </a:r>
          </a:p>
          <a:p>
            <a:pPr algn="ctr"/>
            <a:r>
              <a:rPr lang="as-IN" sz="7200" b="1" dirty="0" smtClean="0">
                <a:solidFill>
                  <a:srgbClr val="00B050"/>
                </a:solidFill>
              </a:rPr>
              <a:t>ব্লু-টুথ ( </a:t>
            </a:r>
            <a:r>
              <a:rPr lang="en-US" sz="7200" b="1" dirty="0" smtClean="0">
                <a:solidFill>
                  <a:srgbClr val="00B050"/>
                </a:solidFill>
              </a:rPr>
              <a:t>Bluetooth )</a:t>
            </a:r>
          </a:p>
          <a:p>
            <a:pPr algn="ctr"/>
            <a:r>
              <a:rPr lang="as-IN" sz="7200" b="1" dirty="0" smtClean="0">
                <a:solidFill>
                  <a:srgbClr val="FFFF00"/>
                </a:solidFill>
              </a:rPr>
              <a:t>ওয়াই-ফাই ( </a:t>
            </a:r>
            <a:r>
              <a:rPr lang="en-US" sz="7200" b="1" dirty="0" smtClean="0">
                <a:solidFill>
                  <a:srgbClr val="FFFF00"/>
                </a:solidFill>
              </a:rPr>
              <a:t>Wi-Fi )</a:t>
            </a:r>
          </a:p>
          <a:p>
            <a:pPr algn="ctr"/>
            <a:r>
              <a:rPr lang="as-IN" sz="7200" b="1" dirty="0" smtClean="0">
                <a:solidFill>
                  <a:srgbClr val="FF0000"/>
                </a:solidFill>
              </a:rPr>
              <a:t>ওয়াইম্যাক্স ( </a:t>
            </a:r>
            <a:r>
              <a:rPr lang="en-US" sz="7200" b="1" dirty="0" smtClean="0">
                <a:solidFill>
                  <a:srgbClr val="FF0000"/>
                </a:solidFill>
              </a:rPr>
              <a:t>WiMAX )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3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360" y="751005"/>
            <a:ext cx="11109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8000" dirty="0" smtClean="0"/>
              <a:t>দশম </a:t>
            </a:r>
            <a:r>
              <a:rPr lang="as-IN" sz="8000" dirty="0"/>
              <a:t>শতাব্দির </a:t>
            </a:r>
            <a:r>
              <a:rPr lang="as-IN" sz="8000" dirty="0">
                <a:solidFill>
                  <a:srgbClr val="C00000"/>
                </a:solidFill>
              </a:rPr>
              <a:t>ডেনমার্কের রাজা হারাল্ড ব্লুটুথ </a:t>
            </a:r>
            <a:r>
              <a:rPr lang="as-IN" sz="8000" dirty="0"/>
              <a:t>এর নামানুসারে এ প্রযুক্তিটির নাম রাখা হয়েছে </a:t>
            </a:r>
            <a:r>
              <a:rPr lang="as-IN" sz="8000" dirty="0">
                <a:solidFill>
                  <a:srgbClr val="FF0000"/>
                </a:solidFill>
              </a:rPr>
              <a:t> ব্লুটুথ</a:t>
            </a:r>
            <a:r>
              <a:rPr lang="as-IN" sz="8000" dirty="0" smtClean="0"/>
              <a:t>।</a:t>
            </a:r>
            <a:endParaRPr lang="as-IN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7720" y="1182916"/>
            <a:ext cx="10561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8000" dirty="0" smtClean="0"/>
              <a:t>এর ডেটা ট্রান্সফার </a:t>
            </a:r>
            <a:r>
              <a:rPr lang="as-IN" sz="8000" dirty="0" smtClean="0">
                <a:solidFill>
                  <a:srgbClr val="FF0000"/>
                </a:solidFill>
              </a:rPr>
              <a:t>রেট প্রায় ১ মেগাবিট/সেকেন্ড </a:t>
            </a:r>
            <a:r>
              <a:rPr lang="as-IN" sz="8000" dirty="0" smtClean="0"/>
              <a:t>বা তারচেয়ে বেশি।</a:t>
            </a:r>
            <a:endParaRPr lang="as-IN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18889" r="6859" b="24667"/>
          <a:stretch/>
        </p:blipFill>
        <p:spPr>
          <a:xfrm>
            <a:off x="320040" y="167640"/>
            <a:ext cx="11517480" cy="6446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0400" y="899160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</a:rPr>
              <a:t>ধন্যবাদ 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09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8E80-06DA-4F50-889C-74A865DE9498}" type="datetime1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B064-1843-481D-9584-5A549496D09E}" type="slidenum">
              <a:rPr lang="en-US" smtClean="0"/>
              <a:t>2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96699" y="6485258"/>
            <a:ext cx="51456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09929" y="657140"/>
            <a:ext cx="4343471" cy="730790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dirty="0" smtClean="0"/>
              <a:t>পরিচিতি</a:t>
            </a:r>
            <a:endParaRPr lang="en-US" sz="6600" dirty="0"/>
          </a:p>
        </p:txBody>
      </p:sp>
      <p:sp>
        <p:nvSpPr>
          <p:cNvPr id="23" name="Date Placeholder 2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07E745-42DB-4358-84CB-B7893410C81C}" type="datetime1">
              <a:rPr lang="en-US" smtClean="0"/>
              <a:pPr/>
              <a:t>2/24/2020</a:t>
            </a:fld>
            <a:endParaRPr lang="en-US"/>
          </a:p>
        </p:txBody>
      </p:sp>
      <p:sp>
        <p:nvSpPr>
          <p:cNvPr id="24" name="Footer Placeholder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Khandoker Mufakkher Hossain/  01911689503</a:t>
            </a:r>
            <a:endParaRPr lang="en-US"/>
          </a:p>
        </p:txBody>
      </p:sp>
      <p:sp>
        <p:nvSpPr>
          <p:cNvPr id="25" name="Slide Number Placeholder 6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45B064-1843-481D-9584-5A549496D0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6618" y="6384019"/>
            <a:ext cx="514568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1349829" y="1958037"/>
            <a:ext cx="10042071" cy="4649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bn-IN" sz="3200" dirty="0" smtClean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4000" b="1" dirty="0" smtClean="0"/>
              <a:t>খন্দকার মোফাখখার হোসেন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3600" b="1" dirty="0" smtClean="0"/>
              <a:t>আইসিটি শিক্ষক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3600" b="1" dirty="0" smtClean="0"/>
              <a:t>আফতাব উদ্দিন স্কুল এ্যান্ড কলেজ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3600" b="1" dirty="0" smtClean="0"/>
              <a:t>বাজিতপুর , কিশোরগঞ্জ ।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sz="3600" b="1" dirty="0" smtClean="0"/>
              <a:t>মোবাইল-০১৯১১৬৮৯৫০৩ </a:t>
            </a:r>
            <a:endParaRPr lang="en-US" sz="3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hlinkClick r:id="rId6"/>
              </a:rPr>
              <a:t>mufakkher88@gmail.com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1" y="278740"/>
            <a:ext cx="3129718" cy="31297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98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742">
        <p14:flash/>
      </p:transition>
    </mc:Choice>
    <mc:Fallback xmlns="">
      <p:transition spd="slow" advTm="17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0" grpId="0" animBg="1"/>
      <p:bldP spid="23" grpId="0"/>
      <p:bldP spid="24" grpId="0"/>
      <p:bldP spid="25" grpId="0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-2841171" y="-2188029"/>
            <a:ext cx="16687799" cy="10858500"/>
          </a:xfrm>
          <a:prstGeom prst="star7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Circle">
              <a:avLst>
                <a:gd name="adj" fmla="val 9123003"/>
              </a:avLst>
            </a:prstTxWarp>
            <a:sp3d extrusionH="57150" prstMaterial="softEdge">
              <a:bevelT w="25400" h="38100"/>
            </a:sp3d>
          </a:bodyPr>
          <a:lstStyle/>
          <a:p>
            <a:pPr algn="ctr"/>
            <a:endParaRPr lang="en-US" sz="9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59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3" y="349432"/>
            <a:ext cx="11664043" cy="636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0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" y="235357"/>
            <a:ext cx="113690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 smtClean="0">
                <a:solidFill>
                  <a:srgbClr val="FF0000"/>
                </a:solidFill>
              </a:rPr>
              <a:t>হটস্পট( </a:t>
            </a:r>
            <a:r>
              <a:rPr lang="en-US" sz="6000" b="1" dirty="0" smtClean="0">
                <a:solidFill>
                  <a:srgbClr val="FF0000"/>
                </a:solidFill>
              </a:rPr>
              <a:t>Hotspot):</a:t>
            </a:r>
            <a:r>
              <a:rPr lang="en-US" sz="6000" b="1" dirty="0" smtClean="0"/>
              <a:t> </a:t>
            </a:r>
            <a:r>
              <a:rPr lang="as-IN" sz="6000" b="1" dirty="0" smtClean="0"/>
              <a:t>হটস্পট হচ্ছে এক ধরনের ওয়্যারলেস নেটয়ার্ক। হটস্পট তৈরির জন্য জনপ্রিয় তিনটি প্রযুক্তি-</a:t>
            </a:r>
            <a:endParaRPr lang="bn-IN" sz="6000" b="1" dirty="0" smtClean="0"/>
          </a:p>
          <a:p>
            <a:r>
              <a:rPr lang="as-IN" sz="6000" b="1" dirty="0" smtClean="0">
                <a:solidFill>
                  <a:srgbClr val="FF0000"/>
                </a:solidFill>
              </a:rPr>
              <a:t>ব্লু-টুথ ( </a:t>
            </a:r>
            <a:r>
              <a:rPr lang="en-US" sz="6000" b="1" dirty="0" smtClean="0">
                <a:solidFill>
                  <a:srgbClr val="FF0000"/>
                </a:solidFill>
              </a:rPr>
              <a:t>Bluetooth )</a:t>
            </a:r>
          </a:p>
          <a:p>
            <a:r>
              <a:rPr lang="as-IN" sz="6000" b="1" dirty="0" smtClean="0">
                <a:solidFill>
                  <a:srgbClr val="00B050"/>
                </a:solidFill>
              </a:rPr>
              <a:t>ওয়াই-ফাই ( </a:t>
            </a:r>
            <a:r>
              <a:rPr lang="en-US" sz="6000" b="1" dirty="0" smtClean="0">
                <a:solidFill>
                  <a:srgbClr val="00B050"/>
                </a:solidFill>
              </a:rPr>
              <a:t>Wi-Fi )</a:t>
            </a:r>
          </a:p>
          <a:p>
            <a:r>
              <a:rPr lang="as-IN" sz="6000" b="1" dirty="0" smtClean="0">
                <a:solidFill>
                  <a:srgbClr val="7030A0"/>
                </a:solidFill>
              </a:rPr>
              <a:t>ওয়াইম্যাক্স ( </a:t>
            </a:r>
            <a:r>
              <a:rPr lang="en-US" sz="6000" b="1" dirty="0" smtClean="0">
                <a:solidFill>
                  <a:srgbClr val="7030A0"/>
                </a:solidFill>
              </a:rPr>
              <a:t>WiMAX )</a:t>
            </a:r>
            <a:endParaRPr lang="en-US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1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5840" y="1016581"/>
            <a:ext cx="10134600" cy="36317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s-IN" sz="11500" b="1" dirty="0" smtClean="0">
                <a:solidFill>
                  <a:srgbClr val="FFFF00"/>
                </a:solidFill>
              </a:rPr>
              <a:t>ব্লু-টুথ </a:t>
            </a:r>
            <a:endParaRPr lang="bn-IN" sz="11500" b="1" dirty="0" smtClean="0">
              <a:solidFill>
                <a:srgbClr val="FFFF00"/>
              </a:solidFill>
            </a:endParaRPr>
          </a:p>
          <a:p>
            <a:pPr algn="ctr"/>
            <a:r>
              <a:rPr lang="as-IN" sz="11500" b="1" dirty="0" smtClean="0">
                <a:solidFill>
                  <a:srgbClr val="FFFF00"/>
                </a:solidFill>
              </a:rPr>
              <a:t>( </a:t>
            </a:r>
            <a:r>
              <a:rPr lang="en-US" sz="11500" b="1" dirty="0" smtClean="0">
                <a:solidFill>
                  <a:srgbClr val="FFFF00"/>
                </a:solidFill>
              </a:rPr>
              <a:t>Bluetooth )</a:t>
            </a:r>
            <a:endParaRPr lang="en-US" sz="115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447" y="1153777"/>
            <a:ext cx="11057206" cy="4708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6000" b="1" u="sng" dirty="0">
                <a:solidFill>
                  <a:srgbClr val="FF0000"/>
                </a:solidFill>
              </a:rPr>
              <a:t>ব্লু-টুথ ( </a:t>
            </a:r>
            <a:r>
              <a:rPr lang="en-US" sz="6000" b="1" u="sng" dirty="0">
                <a:solidFill>
                  <a:srgbClr val="FF0000"/>
                </a:solidFill>
              </a:rPr>
              <a:t>Bluetooth )-</a:t>
            </a:r>
            <a:r>
              <a:rPr lang="en-US" sz="6000" b="1" dirty="0"/>
              <a:t> </a:t>
            </a:r>
            <a:r>
              <a:rPr lang="as-IN" sz="6000" b="1" dirty="0"/>
              <a:t>ব্লুটুথ হচ্ছে একটি ওয়্যারলেস প্রযুক্তি যার মাধ্যমে একটি ওয়্যারলেস পার্সোনাল এরিয়া নেটওয়ার্ক (</a:t>
            </a:r>
            <a:r>
              <a:rPr lang="en-US" sz="6000" b="1" dirty="0"/>
              <a:t>WPAN)  </a:t>
            </a:r>
            <a:r>
              <a:rPr lang="as-IN" sz="6000" b="1" dirty="0"/>
              <a:t>সৃষ্টি করা যায়</a:t>
            </a:r>
            <a:r>
              <a:rPr lang="as-IN" sz="6000" b="1" dirty="0" smtClean="0"/>
              <a:t>।</a:t>
            </a:r>
            <a:endParaRPr lang="as-IN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2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" y="682675"/>
            <a:ext cx="11231880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7200" b="1" dirty="0" smtClean="0"/>
              <a:t>এর দূরত্ব সাধারণত </a:t>
            </a:r>
            <a:r>
              <a:rPr lang="as-IN" sz="7200" b="1" dirty="0" smtClean="0">
                <a:solidFill>
                  <a:srgbClr val="FF0000"/>
                </a:solidFill>
              </a:rPr>
              <a:t>১০ থেকে ১০০ মিটার </a:t>
            </a:r>
            <a:r>
              <a:rPr lang="as-IN" sz="7200" b="1" dirty="0" smtClean="0"/>
              <a:t>হয়ে থাকে। </a:t>
            </a:r>
            <a:r>
              <a:rPr lang="as-IN" sz="7200" b="1" dirty="0" smtClean="0">
                <a:solidFill>
                  <a:srgbClr val="7030A0"/>
                </a:solidFill>
              </a:rPr>
              <a:t>বিভিন্ন ডিভাইসে </a:t>
            </a:r>
            <a:r>
              <a:rPr lang="en-US" sz="7200" b="1" dirty="0" smtClean="0">
                <a:solidFill>
                  <a:srgbClr val="7030A0"/>
                </a:solidFill>
              </a:rPr>
              <a:t>USB </a:t>
            </a:r>
            <a:r>
              <a:rPr lang="as-IN" sz="7200" b="1" dirty="0" smtClean="0">
                <a:solidFill>
                  <a:srgbClr val="7030A0"/>
                </a:solidFill>
              </a:rPr>
              <a:t>পোর্টের মাধ্যমে  ব্লুটুথ সংযোগ দেয়া হয়।</a:t>
            </a:r>
            <a:endParaRPr lang="as-IN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4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177725"/>
            <a:ext cx="10517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8800" dirty="0"/>
              <a:t>১৯৯৪ সালে </a:t>
            </a:r>
            <a:r>
              <a:rPr lang="as-IN" sz="8800" u="sng" dirty="0">
                <a:solidFill>
                  <a:srgbClr val="FF0000"/>
                </a:solidFill>
              </a:rPr>
              <a:t>টেলিকম ভেন্ডর এরিকসন ব্লুটুথ </a:t>
            </a:r>
            <a:r>
              <a:rPr lang="as-IN" sz="8800" dirty="0"/>
              <a:t>উদ্ভাবন করে</a:t>
            </a:r>
            <a:r>
              <a:rPr lang="as-IN" sz="8800" dirty="0" smtClean="0"/>
              <a:t>।</a:t>
            </a:r>
            <a:endParaRPr lang="as-IN" sz="8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7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113</Words>
  <Application>Microsoft Office PowerPoint</Application>
  <PresentationFormat>Widescreen</PresentationFormat>
  <Paragraphs>32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AUSC</dc:creator>
  <cp:lastModifiedBy>AUSC</cp:lastModifiedBy>
  <cp:revision>7</cp:revision>
  <dcterms:created xsi:type="dcterms:W3CDTF">2020-02-24T11:53:50Z</dcterms:created>
  <dcterms:modified xsi:type="dcterms:W3CDTF">2020-02-24T12:38:37Z</dcterms:modified>
</cp:coreProperties>
</file>