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78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65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232"/>
    <a:srgbClr val="5FAD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l="-6000" t="-6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540"/>
            </a:avLst>
          </a:prstGeom>
          <a:solidFill>
            <a:srgbClr val="5FAD72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L-Shape 8"/>
          <p:cNvSpPr/>
          <p:nvPr userDrawn="1"/>
        </p:nvSpPr>
        <p:spPr>
          <a:xfrm rot="5400000">
            <a:off x="57186" y="-57187"/>
            <a:ext cx="1204003" cy="1318376"/>
          </a:xfrm>
          <a:prstGeom prst="corner">
            <a:avLst>
              <a:gd name="adj1" fmla="val 23270"/>
              <a:gd name="adj2" fmla="val 2408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0800000">
            <a:off x="7924800" y="0"/>
            <a:ext cx="1204003" cy="1318376"/>
          </a:xfrm>
          <a:prstGeom prst="corner">
            <a:avLst>
              <a:gd name="adj1" fmla="val 25537"/>
              <a:gd name="adj2" fmla="val 2408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 userDrawn="1"/>
        </p:nvSpPr>
        <p:spPr>
          <a:xfrm>
            <a:off x="0" y="5539624"/>
            <a:ext cx="1204003" cy="1318376"/>
          </a:xfrm>
          <a:prstGeom prst="corner">
            <a:avLst>
              <a:gd name="adj1" fmla="val 26671"/>
              <a:gd name="adj2" fmla="val 2408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 userDrawn="1"/>
        </p:nvSpPr>
        <p:spPr>
          <a:xfrm rot="16200000">
            <a:off x="7886701" y="5600701"/>
            <a:ext cx="1219199" cy="1295398"/>
          </a:xfrm>
          <a:prstGeom prst="corner">
            <a:avLst>
              <a:gd name="adj1" fmla="val 23270"/>
              <a:gd name="adj2" fmla="val 25249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1600" y="1"/>
            <a:ext cx="6477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 Assistant Teacher.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GPS.Sunamgonj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16200000">
            <a:off x="-1976265" y="3198911"/>
            <a:ext cx="426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Mobile: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 01712-037495;Email:suranjitpst@gmail.com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6856511" y="3351312"/>
            <a:ext cx="426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Mobile: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 01712-037495;Email:suranjitpst@gmail.com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95400" y="6553200"/>
            <a:ext cx="6477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 Assistant Teacher.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GPS.Sunamgonj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615" y="1752600"/>
            <a:ext cx="5536585" cy="4157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2667000" y="533400"/>
            <a:ext cx="4114800" cy="9144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7200" y="4572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877732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5800" y="5124271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Liberation War Museum: The museum where the rare photographs and objects which were used by the  freedom fighters are stored..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57200" y="4572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0487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Newspaper: A printed publication which carries news.</a:t>
            </a:r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828800"/>
            <a:ext cx="3326011" cy="2205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" y="55626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Independence: Freedom , Liberty</a:t>
            </a:r>
            <a:endParaRPr lang="en-US" sz="20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343400"/>
            <a:ext cx="3124200" cy="1991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7200" y="4572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7200" y="4572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0"/>
            <a:ext cx="4484521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667000"/>
            <a:ext cx="320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Liberation War Museum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257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War: Fight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191000"/>
            <a:ext cx="4267200" cy="2035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08718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Liberation war: The fight of setting someone free from imprisonment slavery or  oppression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7504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Bangabandhu</a:t>
            </a:r>
            <a:r>
              <a:rPr lang="en-US" sz="2400" dirty="0" smtClean="0"/>
              <a:t> Sheikh </a:t>
            </a:r>
            <a:r>
              <a:rPr lang="en-US" sz="2400" dirty="0" err="1" smtClean="0"/>
              <a:t>Mujibur</a:t>
            </a:r>
            <a:r>
              <a:rPr lang="en-US" sz="2400" dirty="0" smtClean="0"/>
              <a:t> </a:t>
            </a:r>
            <a:r>
              <a:rPr lang="en-US" sz="2400" dirty="0" err="1" smtClean="0"/>
              <a:t>Rahman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67200"/>
            <a:ext cx="3867150" cy="2169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384309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622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Martyrs : a person who is killed because of their religious or other beliefs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15951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Intellectuals: A person possessing a highly developed intellect.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30"/>
          <a:stretch/>
        </p:blipFill>
        <p:spPr>
          <a:xfrm>
            <a:off x="4953000" y="1600200"/>
            <a:ext cx="3581401" cy="2349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191000"/>
            <a:ext cx="3505200" cy="2190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5257800" cy="3896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76400" y="16396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Now read loudly after me.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04800" y="381000"/>
            <a:ext cx="8534400" cy="1066800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Listen to the text with me and put your finger under the line.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932" y="1905000"/>
            <a:ext cx="7171668" cy="425349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457200" y="381000"/>
            <a:ext cx="82296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Now read the text in groups.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9750"/>
            <a:ext cx="5410200" cy="4057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533400" y="381000"/>
            <a:ext cx="80772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student will be selected from every group to present their group work.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04800" y="533400"/>
            <a:ext cx="8534400" cy="609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Ask and answer in pair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911257"/>
            <a:ext cx="83057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1.Who declared the independence of Bangladesh?</a:t>
            </a:r>
          </a:p>
          <a:p>
            <a:r>
              <a:rPr lang="en-US" sz="2800" dirty="0" smtClean="0"/>
              <a:t>2.Where is the Liberation War Museum?</a:t>
            </a:r>
          </a:p>
          <a:p>
            <a:r>
              <a:rPr lang="en-US" sz="2800" dirty="0" smtClean="0"/>
              <a:t>3.How many galleries are there in the Liberation War Museum?</a:t>
            </a:r>
          </a:p>
          <a:p>
            <a:r>
              <a:rPr lang="en-US" sz="2800" dirty="0" smtClean="0"/>
              <a:t>4.Which personal belongings are kept in the Liberation War Museum?</a:t>
            </a:r>
          </a:p>
          <a:p>
            <a:r>
              <a:rPr lang="en-US" sz="2800" dirty="0" smtClean="0"/>
              <a:t>5.When did the class go to the Liberation War Museum?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180671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smtClean="0"/>
              <a:t>Answer the questions:</a:t>
            </a:r>
            <a:endParaRPr lang="en-US" sz="4000" i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828800" y="533400"/>
            <a:ext cx="5562600" cy="5504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:\DSC_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2971800" cy="2782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81000" y="4655707"/>
            <a:ext cx="4267200" cy="1745093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 BA, B-Ed; MSS, M-Ed; C-in-Ed  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Assistant teacher                  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Govt. Primary School.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371600"/>
            <a:ext cx="2489887" cy="297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219200"/>
            <a:ext cx="944400" cy="55626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5105400" y="4648200"/>
            <a:ext cx="3657600" cy="1828800"/>
          </a:xfrm>
          <a:prstGeom prst="frame">
            <a:avLst>
              <a:gd name="adj1" fmla="val 12822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Unit:19,Lesson: 1-2.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Time:40 Minutes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11031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…………..declared the independence of  Bangladesh.</a:t>
            </a:r>
          </a:p>
          <a:p>
            <a:r>
              <a:rPr lang="en-US" sz="2800" dirty="0" smtClean="0"/>
              <a:t>2.The Liberation War Museum is at …………</a:t>
            </a:r>
          </a:p>
          <a:p>
            <a:r>
              <a:rPr lang="en-US" sz="2800" dirty="0" smtClean="0"/>
              <a:t>3. The trip was planned as part of ……………</a:t>
            </a:r>
          </a:p>
          <a:p>
            <a:r>
              <a:rPr lang="en-US" sz="2800" dirty="0" smtClean="0"/>
              <a:t>4. ………welcomed warmly.</a:t>
            </a:r>
          </a:p>
          <a:p>
            <a:r>
              <a:rPr lang="en-US" sz="2800" dirty="0" smtClean="0"/>
              <a:t>5.The name of that magazine was …….where about  the Liberation war museum was written.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751582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smtClean="0"/>
              <a:t>INDIVISUAL WORK</a:t>
            </a:r>
          </a:p>
          <a:p>
            <a:pPr algn="ctr"/>
            <a:r>
              <a:rPr lang="en-US" sz="2400" i="1" u="sng" dirty="0" smtClean="0"/>
              <a:t>(Fill up the blanks with suitable words from the text )</a:t>
            </a:r>
            <a:endParaRPr lang="en-US" sz="2400" i="1"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435114"/>
            <a:ext cx="328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u="sng" dirty="0" smtClean="0"/>
              <a:t>Homework</a:t>
            </a:r>
            <a:endParaRPr lang="en-US" sz="4000" u="sng" dirty="0"/>
          </a:p>
        </p:txBody>
      </p:sp>
      <p:sp>
        <p:nvSpPr>
          <p:cNvPr id="5" name="Frame 4"/>
          <p:cNvSpPr/>
          <p:nvPr/>
        </p:nvSpPr>
        <p:spPr>
          <a:xfrm>
            <a:off x="457200" y="5334000"/>
            <a:ext cx="8153400" cy="12192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Write a  letter to your friend about  your illness  at least six sentences.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715000" cy="3561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533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GOODBYE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6934200" cy="4571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609600"/>
            <a:ext cx="6248400" cy="6096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CREATING EMOTION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82" y="1457980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Good morning , students.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991380"/>
            <a:ext cx="378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  morning , teacher.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87346" y="2590800"/>
            <a:ext cx="218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are you?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61962" y="2905780"/>
            <a:ext cx="242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Fine . And you?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34918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I’m also fine. But you are looking pale .(By showing a student)</a:t>
            </a:r>
          </a:p>
          <a:p>
            <a:r>
              <a:rPr lang="en-US" sz="2800" dirty="0" smtClean="0"/>
              <a:t>Have you any problem?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4963180"/>
            <a:ext cx="1894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No/Yes , Sir.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648980"/>
            <a:ext cx="286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Let’s sing a song 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>
              <a:snd r:embed="rId3" name="bomb.wav"/>
            </a:hlinkClick>
          </p:cNvPr>
          <p:cNvGraphicFramePr>
            <a:graphicFrameLocks noChangeAspect="1"/>
          </p:cNvGraphicFramePr>
          <p:nvPr/>
        </p:nvGraphicFramePr>
        <p:xfrm>
          <a:off x="4114800" y="3035300"/>
          <a:ext cx="914400" cy="762000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5" name="Frame 4"/>
          <p:cNvSpPr/>
          <p:nvPr/>
        </p:nvSpPr>
        <p:spPr>
          <a:xfrm>
            <a:off x="3048000" y="1905000"/>
            <a:ext cx="3200400" cy="2819400"/>
          </a:xfrm>
          <a:prstGeom prst="frame">
            <a:avLst>
              <a:gd name="adj1" fmla="val 7715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81000" y="381000"/>
            <a:ext cx="8382000" cy="1143000"/>
          </a:xfrm>
          <a:prstGeom prst="frame">
            <a:avLst>
              <a:gd name="adj1" fmla="val 463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live in Bangladesh. It is an independent country. Who declared the independence of Bangladesh?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57200" y="1676400"/>
            <a:ext cx="8229600" cy="762000"/>
          </a:xfrm>
          <a:prstGeom prst="frame">
            <a:avLst>
              <a:gd name="adj1" fmla="val 7869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Bangabandhu</a:t>
            </a:r>
            <a:r>
              <a:rPr lang="en-US" sz="2400" dirty="0" smtClean="0">
                <a:solidFill>
                  <a:schemeClr val="tx1"/>
                </a:solidFill>
              </a:rPr>
              <a:t>  Sheikh </a:t>
            </a:r>
            <a:r>
              <a:rPr lang="en-US" sz="2400" dirty="0" err="1" smtClean="0">
                <a:solidFill>
                  <a:schemeClr val="tx1"/>
                </a:solidFill>
              </a:rPr>
              <a:t>Mujibur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Rahman</a:t>
            </a:r>
            <a:r>
              <a:rPr lang="en-US" sz="2400" dirty="0" smtClean="0">
                <a:solidFill>
                  <a:schemeClr val="tx1"/>
                </a:solidFill>
              </a:rPr>
              <a:t> 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57200" y="2590800"/>
            <a:ext cx="8153400" cy="1371600"/>
          </a:xfrm>
          <a:prstGeom prst="frame">
            <a:avLst>
              <a:gd name="adj1" fmla="val 922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Where do the rare photographs, objects etc which are used by the freedom fighters exhibit 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533400" y="4267200"/>
            <a:ext cx="8001000" cy="7620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 the Liberation War Museum.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609600" y="5181600"/>
            <a:ext cx="79248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Today’s topic is </a:t>
            </a:r>
            <a:r>
              <a:rPr lang="en-US" sz="2800" dirty="0" smtClean="0">
                <a:solidFill>
                  <a:srgbClr val="FF0000"/>
                </a:solidFill>
              </a:rPr>
              <a:t>“The Liberation War Museum”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4572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569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to………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481" y="2438400"/>
            <a:ext cx="7681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3.4.1: Understand statements made by the teacher and students.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2281" y="3429000"/>
            <a:ext cx="7833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1.1.1: Say words, phrases and sentences with proper sound stress and intonation 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481" y="4495800"/>
            <a:ext cx="7909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 .To read silently with understanding paragraph, stories,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Dialogues, personal letters and others texts materials.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486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10.2.write short compositions on familiar objects, people, places and events.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81000" y="381000"/>
            <a:ext cx="8382000" cy="9144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the pictures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3509" y="1447800"/>
            <a:ext cx="419329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rame 6"/>
          <p:cNvSpPr/>
          <p:nvPr/>
        </p:nvSpPr>
        <p:spPr>
          <a:xfrm>
            <a:off x="457200" y="4876800"/>
            <a:ext cx="8382000" cy="1600200"/>
          </a:xfrm>
          <a:prstGeom prst="frame">
            <a:avLst>
              <a:gd name="adj1" fmla="val 5943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What  does the picture indicate?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685800" y="5867400"/>
            <a:ext cx="7924800" cy="5334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It indicates our liberation war.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673928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15" y="1542054"/>
            <a:ext cx="4193966" cy="3258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381000" y="381000"/>
            <a:ext cx="8382000" cy="9144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the pictures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457200" y="4876800"/>
            <a:ext cx="8382000" cy="1600200"/>
          </a:xfrm>
          <a:prstGeom prst="frame">
            <a:avLst>
              <a:gd name="adj1" fmla="val 5943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What  does the picture indicate?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685800" y="5867400"/>
            <a:ext cx="7924800" cy="5334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It indicates our liberation </a:t>
            </a:r>
            <a:r>
              <a:rPr lang="en-US" sz="2800" dirty="0" smtClean="0">
                <a:solidFill>
                  <a:schemeClr val="tx1"/>
                </a:solidFill>
              </a:rPr>
              <a:t>war Museum.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81000" y="381000"/>
            <a:ext cx="8382000" cy="9144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the pictures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2672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381000" y="5257800"/>
            <a:ext cx="8382000" cy="1143000"/>
          </a:xfrm>
          <a:prstGeom prst="frame">
            <a:avLst>
              <a:gd name="adj1" fmla="val 7582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What do you see in the picture?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838200" y="5943600"/>
            <a:ext cx="7315200" cy="3810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 is the Liberation War Museum.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47800"/>
            <a:ext cx="3936999" cy="3581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565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This</cp:lastModifiedBy>
  <cp:revision>48</cp:revision>
  <dcterms:created xsi:type="dcterms:W3CDTF">2006-08-16T00:00:00Z</dcterms:created>
  <dcterms:modified xsi:type="dcterms:W3CDTF">2020-02-23T17:17:31Z</dcterms:modified>
</cp:coreProperties>
</file>