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7"/>
  </p:notesMasterIdLst>
  <p:sldIdLst>
    <p:sldId id="256" r:id="rId2"/>
    <p:sldId id="258" r:id="rId3"/>
    <p:sldId id="262" r:id="rId4"/>
    <p:sldId id="260" r:id="rId5"/>
    <p:sldId id="261" r:id="rId6"/>
    <p:sldId id="28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84" r:id="rId20"/>
    <p:sldId id="277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9" d="100"/>
          <a:sy n="59" d="100"/>
        </p:scale>
        <p:origin x="-1650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88A24A-1FED-43F5-BD93-C1514ABB7C31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672998-B0BC-4118-B886-66DFD6A3885E}">
      <dgm:prSet phldrT="[Text]" custT="1"/>
      <dgm:spPr>
        <a:solidFill>
          <a:srgbClr val="002060"/>
        </a:solidFill>
      </dgm:spPr>
      <dgm:t>
        <a:bodyPr/>
        <a:lstStyle/>
        <a:p>
          <a:r>
            <a:rPr lang="bn-IN" sz="6000" dirty="0" smtClean="0">
              <a:latin typeface="NikoshBAN" pitchFamily="2" charset="0"/>
              <a:cs typeface="NikoshBAN" pitchFamily="2" charset="0"/>
            </a:rPr>
            <a:t>ষড়ঋতু</a:t>
          </a:r>
          <a:r>
            <a:rPr lang="bn-IN" sz="3600" dirty="0" smtClean="0"/>
            <a:t> </a:t>
          </a:r>
          <a:endParaRPr lang="en-US" sz="3600" dirty="0"/>
        </a:p>
      </dgm:t>
    </dgm:pt>
    <dgm:pt modelId="{ACB31A2D-C5F8-4414-BCAF-D9B905FF284B}" type="parTrans" cxnId="{9D7663CD-64A7-416F-82C3-567604E3D5EB}">
      <dgm:prSet/>
      <dgm:spPr/>
      <dgm:t>
        <a:bodyPr/>
        <a:lstStyle/>
        <a:p>
          <a:endParaRPr lang="en-US"/>
        </a:p>
      </dgm:t>
    </dgm:pt>
    <dgm:pt modelId="{CA1F88A6-8CC5-4E79-91ED-7CBB2A1D8EBD}" type="sibTrans" cxnId="{9D7663CD-64A7-416F-82C3-567604E3D5EB}">
      <dgm:prSet/>
      <dgm:spPr/>
      <dgm:t>
        <a:bodyPr/>
        <a:lstStyle/>
        <a:p>
          <a:endParaRPr lang="en-US"/>
        </a:p>
      </dgm:t>
    </dgm:pt>
    <dgm:pt modelId="{228D59DD-BDB9-4587-BEA3-B9E8A8CB7317}">
      <dgm:prSet phldrT="[Text]" custT="1"/>
      <dgm:spPr>
        <a:solidFill>
          <a:srgbClr val="7030A0"/>
        </a:solidFill>
      </dgm:spPr>
      <dgm:t>
        <a:bodyPr/>
        <a:lstStyle/>
        <a:p>
          <a:r>
            <a:rPr lang="bn-IN" sz="4800" dirty="0" smtClean="0">
              <a:latin typeface="NikoshBAN" pitchFamily="2" charset="0"/>
              <a:cs typeface="NikoshBAN" pitchFamily="2" charset="0"/>
            </a:rPr>
            <a:t>গ্রীষ্ম</a:t>
          </a:r>
          <a:r>
            <a:rPr lang="bn-IN" sz="3600" dirty="0" smtClean="0">
              <a:latin typeface="NikoshBAN" pitchFamily="2" charset="0"/>
              <a:cs typeface="NikoshBAN" pitchFamily="2" charset="0"/>
            </a:rPr>
            <a:t> 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C1E9EB7B-45DC-4B54-9A9A-759AF92F0DCC}" type="parTrans" cxnId="{74B26122-14E7-4F18-8099-47E67D8613D0}">
      <dgm:prSet/>
      <dgm:spPr/>
      <dgm:t>
        <a:bodyPr/>
        <a:lstStyle/>
        <a:p>
          <a:endParaRPr lang="en-US"/>
        </a:p>
      </dgm:t>
    </dgm:pt>
    <dgm:pt modelId="{E4C464DA-1493-4D12-BA5A-3C4761BF4F3F}" type="sibTrans" cxnId="{74B26122-14E7-4F18-8099-47E67D8613D0}">
      <dgm:prSet/>
      <dgm:spPr/>
      <dgm:t>
        <a:bodyPr/>
        <a:lstStyle/>
        <a:p>
          <a:endParaRPr lang="en-US"/>
        </a:p>
      </dgm:t>
    </dgm:pt>
    <dgm:pt modelId="{9B52D303-5CD2-4A3E-89E5-B65ACCDF964D}">
      <dgm:prSet phldrT="[Text]" custT="1"/>
      <dgm:spPr>
        <a:solidFill>
          <a:srgbClr val="7030A0"/>
        </a:solidFill>
      </dgm:spPr>
      <dgm:t>
        <a:bodyPr/>
        <a:lstStyle/>
        <a:p>
          <a:r>
            <a:rPr lang="bn-IN" sz="4800" dirty="0" smtClean="0">
              <a:latin typeface="NikoshBAN" pitchFamily="2" charset="0"/>
              <a:cs typeface="NikoshBAN" pitchFamily="2" charset="0"/>
            </a:rPr>
            <a:t>বর্ষা </a:t>
          </a:r>
          <a:endParaRPr lang="en-US" sz="4800" dirty="0">
            <a:latin typeface="NikoshBAN" pitchFamily="2" charset="0"/>
            <a:cs typeface="NikoshBAN" pitchFamily="2" charset="0"/>
          </a:endParaRPr>
        </a:p>
      </dgm:t>
    </dgm:pt>
    <dgm:pt modelId="{AA8E1AA5-DFF7-4E64-936F-88E859E3B010}" type="parTrans" cxnId="{6848DCEC-4A17-4A91-9AD9-40C3EA4C3B03}">
      <dgm:prSet/>
      <dgm:spPr/>
      <dgm:t>
        <a:bodyPr/>
        <a:lstStyle/>
        <a:p>
          <a:endParaRPr lang="en-US"/>
        </a:p>
      </dgm:t>
    </dgm:pt>
    <dgm:pt modelId="{04FFBB01-9570-4503-9FC0-13F6B074BE72}" type="sibTrans" cxnId="{6848DCEC-4A17-4A91-9AD9-40C3EA4C3B03}">
      <dgm:prSet/>
      <dgm:spPr/>
      <dgm:t>
        <a:bodyPr/>
        <a:lstStyle/>
        <a:p>
          <a:endParaRPr lang="en-US"/>
        </a:p>
      </dgm:t>
    </dgm:pt>
    <dgm:pt modelId="{082D136F-A7B2-4458-8ACC-07D10EC8DF3B}">
      <dgm:prSet phldrT="[Text]" custT="1"/>
      <dgm:spPr>
        <a:solidFill>
          <a:srgbClr val="7030A0"/>
        </a:solidFill>
      </dgm:spPr>
      <dgm:t>
        <a:bodyPr/>
        <a:lstStyle/>
        <a:p>
          <a:r>
            <a:rPr lang="bn-IN" sz="4400" dirty="0" smtClean="0">
              <a:latin typeface="NikoshBAN" pitchFamily="2" charset="0"/>
              <a:cs typeface="NikoshBAN" pitchFamily="2" charset="0"/>
            </a:rPr>
            <a:t>শরৎ </a:t>
          </a:r>
          <a:endParaRPr lang="en-US" sz="4400" dirty="0">
            <a:latin typeface="NikoshBAN" pitchFamily="2" charset="0"/>
            <a:cs typeface="NikoshBAN" pitchFamily="2" charset="0"/>
          </a:endParaRPr>
        </a:p>
      </dgm:t>
    </dgm:pt>
    <dgm:pt modelId="{97C441E7-B772-4B9C-979D-F3EF3315463C}" type="parTrans" cxnId="{54CC58F8-F35C-4ACF-8368-BA0B388293E8}">
      <dgm:prSet/>
      <dgm:spPr/>
      <dgm:t>
        <a:bodyPr/>
        <a:lstStyle/>
        <a:p>
          <a:endParaRPr lang="en-US"/>
        </a:p>
      </dgm:t>
    </dgm:pt>
    <dgm:pt modelId="{7D17C5E2-F037-4606-8312-ED764D3EDEFA}" type="sibTrans" cxnId="{54CC58F8-F35C-4ACF-8368-BA0B388293E8}">
      <dgm:prSet/>
      <dgm:spPr/>
      <dgm:t>
        <a:bodyPr/>
        <a:lstStyle/>
        <a:p>
          <a:endParaRPr lang="en-US"/>
        </a:p>
      </dgm:t>
    </dgm:pt>
    <dgm:pt modelId="{FF818654-C6D5-4821-95F1-F380A0B62FA4}">
      <dgm:prSet phldrT="[Text]" custT="1"/>
      <dgm:spPr>
        <a:solidFill>
          <a:srgbClr val="7030A0"/>
        </a:solidFill>
      </dgm:spPr>
      <dgm:t>
        <a:bodyPr/>
        <a:lstStyle/>
        <a:p>
          <a:r>
            <a:rPr lang="bn-IN" sz="4400" dirty="0" smtClean="0">
              <a:latin typeface="NikoshBAN" pitchFamily="2" charset="0"/>
              <a:cs typeface="NikoshBAN" pitchFamily="2" charset="0"/>
            </a:rPr>
            <a:t>হেমন্ত</a:t>
          </a:r>
          <a:r>
            <a:rPr lang="bn-IN" sz="3500" dirty="0" smtClean="0"/>
            <a:t> </a:t>
          </a:r>
          <a:endParaRPr lang="en-US" sz="3500" dirty="0"/>
        </a:p>
      </dgm:t>
    </dgm:pt>
    <dgm:pt modelId="{8F56AE73-8A8A-4341-9CDC-F4AB3B1DCFAF}" type="parTrans" cxnId="{8AEE66FF-6878-4B23-B4F0-0F22EC041472}">
      <dgm:prSet/>
      <dgm:spPr/>
      <dgm:t>
        <a:bodyPr/>
        <a:lstStyle/>
        <a:p>
          <a:endParaRPr lang="en-US"/>
        </a:p>
      </dgm:t>
    </dgm:pt>
    <dgm:pt modelId="{BCAF399A-5D9C-4D55-9008-74B9BF7CC7C5}" type="sibTrans" cxnId="{8AEE66FF-6878-4B23-B4F0-0F22EC041472}">
      <dgm:prSet/>
      <dgm:spPr/>
      <dgm:t>
        <a:bodyPr/>
        <a:lstStyle/>
        <a:p>
          <a:endParaRPr lang="en-US"/>
        </a:p>
      </dgm:t>
    </dgm:pt>
    <dgm:pt modelId="{BD711AF5-072A-4987-B159-92DFABDD8214}">
      <dgm:prSet custT="1"/>
      <dgm:spPr>
        <a:solidFill>
          <a:srgbClr val="7030A0"/>
        </a:solidFill>
      </dgm:spPr>
      <dgm:t>
        <a:bodyPr/>
        <a:lstStyle/>
        <a:p>
          <a:r>
            <a:rPr lang="bn-IN" sz="5400" dirty="0" smtClean="0">
              <a:latin typeface="NikoshBAN" pitchFamily="2" charset="0"/>
              <a:cs typeface="NikoshBAN" pitchFamily="2" charset="0"/>
            </a:rPr>
            <a:t>শীত</a:t>
          </a:r>
          <a:r>
            <a:rPr lang="bn-IN" sz="3500" dirty="0" smtClean="0"/>
            <a:t> </a:t>
          </a:r>
          <a:endParaRPr lang="en-US" sz="3500" dirty="0"/>
        </a:p>
      </dgm:t>
    </dgm:pt>
    <dgm:pt modelId="{94C29803-7FE1-4A20-BAB2-A669F30B28C7}" type="parTrans" cxnId="{6E2C4E25-FD7D-4C30-9F37-1BB7E2F3BEE0}">
      <dgm:prSet/>
      <dgm:spPr/>
      <dgm:t>
        <a:bodyPr/>
        <a:lstStyle/>
        <a:p>
          <a:endParaRPr lang="en-US"/>
        </a:p>
      </dgm:t>
    </dgm:pt>
    <dgm:pt modelId="{62538407-E61C-49B1-AA5B-F224DA55CCA0}" type="sibTrans" cxnId="{6E2C4E25-FD7D-4C30-9F37-1BB7E2F3BEE0}">
      <dgm:prSet/>
      <dgm:spPr/>
      <dgm:t>
        <a:bodyPr/>
        <a:lstStyle/>
        <a:p>
          <a:endParaRPr lang="en-US"/>
        </a:p>
      </dgm:t>
    </dgm:pt>
    <dgm:pt modelId="{6CC6B7CA-A20A-486C-8DDE-9B857183D225}">
      <dgm:prSet custT="1"/>
      <dgm:spPr>
        <a:solidFill>
          <a:srgbClr val="7030A0"/>
        </a:solidFill>
      </dgm:spPr>
      <dgm:t>
        <a:bodyPr/>
        <a:lstStyle/>
        <a:p>
          <a:r>
            <a:rPr lang="bn-IN" sz="4800" dirty="0" smtClean="0">
              <a:latin typeface="NikoshBAN" pitchFamily="2" charset="0"/>
              <a:cs typeface="NikoshBAN" pitchFamily="2" charset="0"/>
            </a:rPr>
            <a:t>বসন্ত</a:t>
          </a:r>
          <a:r>
            <a:rPr lang="bn-IN" sz="5200" dirty="0" smtClean="0"/>
            <a:t> </a:t>
          </a:r>
          <a:endParaRPr lang="en-US" sz="5200" dirty="0"/>
        </a:p>
      </dgm:t>
    </dgm:pt>
    <dgm:pt modelId="{5805E65D-002C-49B0-9B28-7EC54AF56983}" type="parTrans" cxnId="{3C263CE0-871D-4B80-A3C1-5AFFA72627F7}">
      <dgm:prSet/>
      <dgm:spPr/>
      <dgm:t>
        <a:bodyPr/>
        <a:lstStyle/>
        <a:p>
          <a:endParaRPr lang="en-US"/>
        </a:p>
      </dgm:t>
    </dgm:pt>
    <dgm:pt modelId="{4A94AB8A-C8B2-4732-966C-7AE325B5693C}" type="sibTrans" cxnId="{3C263CE0-871D-4B80-A3C1-5AFFA72627F7}">
      <dgm:prSet/>
      <dgm:spPr/>
      <dgm:t>
        <a:bodyPr/>
        <a:lstStyle/>
        <a:p>
          <a:endParaRPr lang="en-US"/>
        </a:p>
      </dgm:t>
    </dgm:pt>
    <dgm:pt modelId="{169114ED-7AB1-459D-850E-A7233AC90110}" type="pres">
      <dgm:prSet presAssocID="{8088A24A-1FED-43F5-BD93-C1514ABB7C3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86B0AD-699D-4BB2-9ECB-AAE75C49A1C2}" type="pres">
      <dgm:prSet presAssocID="{07672998-B0BC-4118-B886-66DFD6A3885E}" presName="centerShape" presStyleLbl="node0" presStyleIdx="0" presStyleCnt="1" custScaleX="182531" custLinFactNeighborX="-85" custLinFactNeighborY="2110"/>
      <dgm:spPr/>
      <dgm:t>
        <a:bodyPr/>
        <a:lstStyle/>
        <a:p>
          <a:endParaRPr lang="en-US"/>
        </a:p>
      </dgm:t>
    </dgm:pt>
    <dgm:pt modelId="{CD4916AB-5B53-4DD6-91C0-3D70EE0CCAEC}" type="pres">
      <dgm:prSet presAssocID="{C1E9EB7B-45DC-4B54-9A9A-759AF92F0DCC}" presName="parTrans" presStyleLbl="sibTrans2D1" presStyleIdx="0" presStyleCnt="6"/>
      <dgm:spPr/>
      <dgm:t>
        <a:bodyPr/>
        <a:lstStyle/>
        <a:p>
          <a:endParaRPr lang="en-US"/>
        </a:p>
      </dgm:t>
    </dgm:pt>
    <dgm:pt modelId="{C846374B-D4AC-4701-AF53-854F37F0A032}" type="pres">
      <dgm:prSet presAssocID="{C1E9EB7B-45DC-4B54-9A9A-759AF92F0DCC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A3A0574F-6226-4932-8CC0-66B49D1E9445}" type="pres">
      <dgm:prSet presAssocID="{228D59DD-BDB9-4587-BEA3-B9E8A8CB7317}" presName="node" presStyleLbl="node1" presStyleIdx="0" presStyleCnt="6" custRadScaleRad="95781" custRadScaleInc="-3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9C8557-335E-4697-B587-0ABB2BCAC865}" type="pres">
      <dgm:prSet presAssocID="{AA8E1AA5-DFF7-4E64-936F-88E859E3B010}" presName="parTrans" presStyleLbl="sibTrans2D1" presStyleIdx="1" presStyleCnt="6"/>
      <dgm:spPr/>
      <dgm:t>
        <a:bodyPr/>
        <a:lstStyle/>
        <a:p>
          <a:endParaRPr lang="en-US"/>
        </a:p>
      </dgm:t>
    </dgm:pt>
    <dgm:pt modelId="{18BD1E15-2025-4557-9B0B-CCA658F4C02E}" type="pres">
      <dgm:prSet presAssocID="{AA8E1AA5-DFF7-4E64-936F-88E859E3B010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2DE4C680-846B-4BF3-B941-C8E74E3E5BB8}" type="pres">
      <dgm:prSet presAssocID="{9B52D303-5CD2-4A3E-89E5-B65ACCDF964D}" presName="node" presStyleLbl="node1" presStyleIdx="1" presStyleCnt="6" custRadScaleRad="97807" custRadScaleInc="69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9F0BF3-E063-432B-9F83-BED27ADCCD6B}" type="pres">
      <dgm:prSet presAssocID="{97C441E7-B772-4B9C-979D-F3EF3315463C}" presName="parTrans" presStyleLbl="sibTrans2D1" presStyleIdx="2" presStyleCnt="6"/>
      <dgm:spPr/>
      <dgm:t>
        <a:bodyPr/>
        <a:lstStyle/>
        <a:p>
          <a:endParaRPr lang="en-US"/>
        </a:p>
      </dgm:t>
    </dgm:pt>
    <dgm:pt modelId="{E9A7B50B-1C7E-4BF0-9C02-EDAE12CD0D5A}" type="pres">
      <dgm:prSet presAssocID="{97C441E7-B772-4B9C-979D-F3EF3315463C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DA2ED66C-B127-4175-AE5B-E65774E07517}" type="pres">
      <dgm:prSet presAssocID="{082D136F-A7B2-4458-8ACC-07D10EC8DF3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E42679-F3D7-42CF-A80E-770EDF1B8F3C}" type="pres">
      <dgm:prSet presAssocID="{8F56AE73-8A8A-4341-9CDC-F4AB3B1DCFAF}" presName="parTrans" presStyleLbl="sibTrans2D1" presStyleIdx="3" presStyleCnt="6"/>
      <dgm:spPr/>
      <dgm:t>
        <a:bodyPr/>
        <a:lstStyle/>
        <a:p>
          <a:endParaRPr lang="en-US"/>
        </a:p>
      </dgm:t>
    </dgm:pt>
    <dgm:pt modelId="{73AA4A1D-66CB-4849-9530-4EA4687B175E}" type="pres">
      <dgm:prSet presAssocID="{8F56AE73-8A8A-4341-9CDC-F4AB3B1DCFAF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CC7D6C22-E605-4532-AAE8-DFC894EC3F9C}" type="pres">
      <dgm:prSet presAssocID="{FF818654-C6D5-4821-95F1-F380A0B62FA4}" presName="node" presStyleLbl="node1" presStyleIdx="3" presStyleCnt="6" custRadScaleRad="104336" custRadScaleInc="-12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2E3961-D262-46B9-B3B5-0A4967F8A97C}" type="pres">
      <dgm:prSet presAssocID="{94C29803-7FE1-4A20-BAB2-A669F30B28C7}" presName="parTrans" presStyleLbl="sibTrans2D1" presStyleIdx="4" presStyleCnt="6"/>
      <dgm:spPr/>
      <dgm:t>
        <a:bodyPr/>
        <a:lstStyle/>
        <a:p>
          <a:endParaRPr lang="en-US"/>
        </a:p>
      </dgm:t>
    </dgm:pt>
    <dgm:pt modelId="{6D6121C9-4564-46C3-860D-582A89B40095}" type="pres">
      <dgm:prSet presAssocID="{94C29803-7FE1-4A20-BAB2-A669F30B28C7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585637FA-DDA5-4EB5-B78F-D8CE862495DB}" type="pres">
      <dgm:prSet presAssocID="{BD711AF5-072A-4987-B159-92DFABDD8214}" presName="node" presStyleLbl="node1" presStyleIdx="4" presStyleCnt="6" custRadScaleRad="112162" custRadScaleInc="-75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1D21AD-3B5F-4149-8066-FC928C800D7D}" type="pres">
      <dgm:prSet presAssocID="{5805E65D-002C-49B0-9B28-7EC54AF56983}" presName="parTrans" presStyleLbl="sibTrans2D1" presStyleIdx="5" presStyleCnt="6"/>
      <dgm:spPr/>
      <dgm:t>
        <a:bodyPr/>
        <a:lstStyle/>
        <a:p>
          <a:endParaRPr lang="en-US"/>
        </a:p>
      </dgm:t>
    </dgm:pt>
    <dgm:pt modelId="{635B97CD-63DF-4A0A-9EA4-D2C6B4A6806F}" type="pres">
      <dgm:prSet presAssocID="{5805E65D-002C-49B0-9B28-7EC54AF56983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A6C1CB04-01C8-4B08-8F7E-C04A8D1E393E}" type="pres">
      <dgm:prSet presAssocID="{6CC6B7CA-A20A-486C-8DDE-9B857183D225}" presName="node" presStyleLbl="node1" presStyleIdx="5" presStyleCnt="6" custRadScaleRad="109905" custRadScaleInc="-121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1C7103-11AF-45E3-A309-0A7A04216CE7}" type="presOf" srcId="{BD711AF5-072A-4987-B159-92DFABDD8214}" destId="{585637FA-DDA5-4EB5-B78F-D8CE862495DB}" srcOrd="0" destOrd="0" presId="urn:microsoft.com/office/officeart/2005/8/layout/radial5"/>
    <dgm:cxn modelId="{74B26122-14E7-4F18-8099-47E67D8613D0}" srcId="{07672998-B0BC-4118-B886-66DFD6A3885E}" destId="{228D59DD-BDB9-4587-BEA3-B9E8A8CB7317}" srcOrd="0" destOrd="0" parTransId="{C1E9EB7B-45DC-4B54-9A9A-759AF92F0DCC}" sibTransId="{E4C464DA-1493-4D12-BA5A-3C4761BF4F3F}"/>
    <dgm:cxn modelId="{2F0540D4-C26A-42AB-BFD4-0FDEBACE6410}" type="presOf" srcId="{8F56AE73-8A8A-4341-9CDC-F4AB3B1DCFAF}" destId="{6CE42679-F3D7-42CF-A80E-770EDF1B8F3C}" srcOrd="0" destOrd="0" presId="urn:microsoft.com/office/officeart/2005/8/layout/radial5"/>
    <dgm:cxn modelId="{EDE3C109-7ED8-4EC1-9D47-5C01C2575697}" type="presOf" srcId="{97C441E7-B772-4B9C-979D-F3EF3315463C}" destId="{749F0BF3-E063-432B-9F83-BED27ADCCD6B}" srcOrd="0" destOrd="0" presId="urn:microsoft.com/office/officeart/2005/8/layout/radial5"/>
    <dgm:cxn modelId="{9D7663CD-64A7-416F-82C3-567604E3D5EB}" srcId="{8088A24A-1FED-43F5-BD93-C1514ABB7C31}" destId="{07672998-B0BC-4118-B886-66DFD6A3885E}" srcOrd="0" destOrd="0" parTransId="{ACB31A2D-C5F8-4414-BCAF-D9B905FF284B}" sibTransId="{CA1F88A6-8CC5-4E79-91ED-7CBB2A1D8EBD}"/>
    <dgm:cxn modelId="{23C903DB-DCB4-4EE8-BE0E-59ABF6657726}" type="presOf" srcId="{97C441E7-B772-4B9C-979D-F3EF3315463C}" destId="{E9A7B50B-1C7E-4BF0-9C02-EDAE12CD0D5A}" srcOrd="1" destOrd="0" presId="urn:microsoft.com/office/officeart/2005/8/layout/radial5"/>
    <dgm:cxn modelId="{34E8E2AA-3015-4BDC-B907-6A24C5D8E33B}" type="presOf" srcId="{C1E9EB7B-45DC-4B54-9A9A-759AF92F0DCC}" destId="{C846374B-D4AC-4701-AF53-854F37F0A032}" srcOrd="1" destOrd="0" presId="urn:microsoft.com/office/officeart/2005/8/layout/radial5"/>
    <dgm:cxn modelId="{6DB4D6DD-EF73-4595-9881-9900E56DC08E}" type="presOf" srcId="{228D59DD-BDB9-4587-BEA3-B9E8A8CB7317}" destId="{A3A0574F-6226-4932-8CC0-66B49D1E9445}" srcOrd="0" destOrd="0" presId="urn:microsoft.com/office/officeart/2005/8/layout/radial5"/>
    <dgm:cxn modelId="{8AEE66FF-6878-4B23-B4F0-0F22EC041472}" srcId="{07672998-B0BC-4118-B886-66DFD6A3885E}" destId="{FF818654-C6D5-4821-95F1-F380A0B62FA4}" srcOrd="3" destOrd="0" parTransId="{8F56AE73-8A8A-4341-9CDC-F4AB3B1DCFAF}" sibTransId="{BCAF399A-5D9C-4D55-9008-74B9BF7CC7C5}"/>
    <dgm:cxn modelId="{3C263CE0-871D-4B80-A3C1-5AFFA72627F7}" srcId="{07672998-B0BC-4118-B886-66DFD6A3885E}" destId="{6CC6B7CA-A20A-486C-8DDE-9B857183D225}" srcOrd="5" destOrd="0" parTransId="{5805E65D-002C-49B0-9B28-7EC54AF56983}" sibTransId="{4A94AB8A-C8B2-4732-966C-7AE325B5693C}"/>
    <dgm:cxn modelId="{4F2EAB27-9727-4BD2-A1DD-FFB52034D217}" type="presOf" srcId="{082D136F-A7B2-4458-8ACC-07D10EC8DF3B}" destId="{DA2ED66C-B127-4175-AE5B-E65774E07517}" srcOrd="0" destOrd="0" presId="urn:microsoft.com/office/officeart/2005/8/layout/radial5"/>
    <dgm:cxn modelId="{6848DCEC-4A17-4A91-9AD9-40C3EA4C3B03}" srcId="{07672998-B0BC-4118-B886-66DFD6A3885E}" destId="{9B52D303-5CD2-4A3E-89E5-B65ACCDF964D}" srcOrd="1" destOrd="0" parTransId="{AA8E1AA5-DFF7-4E64-936F-88E859E3B010}" sibTransId="{04FFBB01-9570-4503-9FC0-13F6B074BE72}"/>
    <dgm:cxn modelId="{D6DE3CEF-B553-4E4E-99F0-49E49B8A2468}" type="presOf" srcId="{94C29803-7FE1-4A20-BAB2-A669F30B28C7}" destId="{6D6121C9-4564-46C3-860D-582A89B40095}" srcOrd="1" destOrd="0" presId="urn:microsoft.com/office/officeart/2005/8/layout/radial5"/>
    <dgm:cxn modelId="{AB81B5B8-ACBC-4735-AAFA-785DF9890494}" type="presOf" srcId="{6CC6B7CA-A20A-486C-8DDE-9B857183D225}" destId="{A6C1CB04-01C8-4B08-8F7E-C04A8D1E393E}" srcOrd="0" destOrd="0" presId="urn:microsoft.com/office/officeart/2005/8/layout/radial5"/>
    <dgm:cxn modelId="{4D34A3B5-8C18-44F2-8F79-E4E1BE6EE811}" type="presOf" srcId="{94C29803-7FE1-4A20-BAB2-A669F30B28C7}" destId="{E42E3961-D262-46B9-B3B5-0A4967F8A97C}" srcOrd="0" destOrd="0" presId="urn:microsoft.com/office/officeart/2005/8/layout/radial5"/>
    <dgm:cxn modelId="{04F2AD70-63EF-47C3-8627-98801F1E2440}" type="presOf" srcId="{8088A24A-1FED-43F5-BD93-C1514ABB7C31}" destId="{169114ED-7AB1-459D-850E-A7233AC90110}" srcOrd="0" destOrd="0" presId="urn:microsoft.com/office/officeart/2005/8/layout/radial5"/>
    <dgm:cxn modelId="{6E2C4E25-FD7D-4C30-9F37-1BB7E2F3BEE0}" srcId="{07672998-B0BC-4118-B886-66DFD6A3885E}" destId="{BD711AF5-072A-4987-B159-92DFABDD8214}" srcOrd="4" destOrd="0" parTransId="{94C29803-7FE1-4A20-BAB2-A669F30B28C7}" sibTransId="{62538407-E61C-49B1-AA5B-F224DA55CCA0}"/>
    <dgm:cxn modelId="{FE648E70-6459-4A25-A8DF-D9DA2609498F}" type="presOf" srcId="{07672998-B0BC-4118-B886-66DFD6A3885E}" destId="{8E86B0AD-699D-4BB2-9ECB-AAE75C49A1C2}" srcOrd="0" destOrd="0" presId="urn:microsoft.com/office/officeart/2005/8/layout/radial5"/>
    <dgm:cxn modelId="{B3DCCA1E-4CE8-40EF-9937-9608AAC2F8FC}" type="presOf" srcId="{5805E65D-002C-49B0-9B28-7EC54AF56983}" destId="{EC1D21AD-3B5F-4149-8066-FC928C800D7D}" srcOrd="0" destOrd="0" presId="urn:microsoft.com/office/officeart/2005/8/layout/radial5"/>
    <dgm:cxn modelId="{092E9E73-ED75-4FA1-BB1D-1F35DA48D127}" type="presOf" srcId="{AA8E1AA5-DFF7-4E64-936F-88E859E3B010}" destId="{18BD1E15-2025-4557-9B0B-CCA658F4C02E}" srcOrd="1" destOrd="0" presId="urn:microsoft.com/office/officeart/2005/8/layout/radial5"/>
    <dgm:cxn modelId="{B4071517-53BC-40DE-9B6E-4AB9B0334F49}" type="presOf" srcId="{AA8E1AA5-DFF7-4E64-936F-88E859E3B010}" destId="{109C8557-335E-4697-B587-0ABB2BCAC865}" srcOrd="0" destOrd="0" presId="urn:microsoft.com/office/officeart/2005/8/layout/radial5"/>
    <dgm:cxn modelId="{040D9AB5-BE1E-4050-B37A-60DD3141234C}" type="presOf" srcId="{FF818654-C6D5-4821-95F1-F380A0B62FA4}" destId="{CC7D6C22-E605-4532-AAE8-DFC894EC3F9C}" srcOrd="0" destOrd="0" presId="urn:microsoft.com/office/officeart/2005/8/layout/radial5"/>
    <dgm:cxn modelId="{27A3F00C-3F17-410D-BFB9-0680A44FBB82}" type="presOf" srcId="{5805E65D-002C-49B0-9B28-7EC54AF56983}" destId="{635B97CD-63DF-4A0A-9EA4-D2C6B4A6806F}" srcOrd="1" destOrd="0" presId="urn:microsoft.com/office/officeart/2005/8/layout/radial5"/>
    <dgm:cxn modelId="{A86EFCE9-C3CD-483B-89D2-44DAE90DBB4A}" type="presOf" srcId="{8F56AE73-8A8A-4341-9CDC-F4AB3B1DCFAF}" destId="{73AA4A1D-66CB-4849-9530-4EA4687B175E}" srcOrd="1" destOrd="0" presId="urn:microsoft.com/office/officeart/2005/8/layout/radial5"/>
    <dgm:cxn modelId="{8CB86F2D-6919-446F-AF92-E125D2BB6BA4}" type="presOf" srcId="{9B52D303-5CD2-4A3E-89E5-B65ACCDF964D}" destId="{2DE4C680-846B-4BF3-B941-C8E74E3E5BB8}" srcOrd="0" destOrd="0" presId="urn:microsoft.com/office/officeart/2005/8/layout/radial5"/>
    <dgm:cxn modelId="{54CC58F8-F35C-4ACF-8368-BA0B388293E8}" srcId="{07672998-B0BC-4118-B886-66DFD6A3885E}" destId="{082D136F-A7B2-4458-8ACC-07D10EC8DF3B}" srcOrd="2" destOrd="0" parTransId="{97C441E7-B772-4B9C-979D-F3EF3315463C}" sibTransId="{7D17C5E2-F037-4606-8312-ED764D3EDEFA}"/>
    <dgm:cxn modelId="{A3026C7B-DCA2-4055-B822-A5C646564630}" type="presOf" srcId="{C1E9EB7B-45DC-4B54-9A9A-759AF92F0DCC}" destId="{CD4916AB-5B53-4DD6-91C0-3D70EE0CCAEC}" srcOrd="0" destOrd="0" presId="urn:microsoft.com/office/officeart/2005/8/layout/radial5"/>
    <dgm:cxn modelId="{79FFEA96-473A-4A7B-827C-648D6461AE7D}" type="presParOf" srcId="{169114ED-7AB1-459D-850E-A7233AC90110}" destId="{8E86B0AD-699D-4BB2-9ECB-AAE75C49A1C2}" srcOrd="0" destOrd="0" presId="urn:microsoft.com/office/officeart/2005/8/layout/radial5"/>
    <dgm:cxn modelId="{C2CE95CC-280E-4CDB-AF4A-301A2867EFFA}" type="presParOf" srcId="{169114ED-7AB1-459D-850E-A7233AC90110}" destId="{CD4916AB-5B53-4DD6-91C0-3D70EE0CCAEC}" srcOrd="1" destOrd="0" presId="urn:microsoft.com/office/officeart/2005/8/layout/radial5"/>
    <dgm:cxn modelId="{CCD7965E-021E-46B0-B669-F6F1E8317838}" type="presParOf" srcId="{CD4916AB-5B53-4DD6-91C0-3D70EE0CCAEC}" destId="{C846374B-D4AC-4701-AF53-854F37F0A032}" srcOrd="0" destOrd="0" presId="urn:microsoft.com/office/officeart/2005/8/layout/radial5"/>
    <dgm:cxn modelId="{43BF9F96-D987-41EB-9039-C7ED568D8777}" type="presParOf" srcId="{169114ED-7AB1-459D-850E-A7233AC90110}" destId="{A3A0574F-6226-4932-8CC0-66B49D1E9445}" srcOrd="2" destOrd="0" presId="urn:microsoft.com/office/officeart/2005/8/layout/radial5"/>
    <dgm:cxn modelId="{CC50CC4A-C101-4492-B168-7F5EBE1FFDAC}" type="presParOf" srcId="{169114ED-7AB1-459D-850E-A7233AC90110}" destId="{109C8557-335E-4697-B587-0ABB2BCAC865}" srcOrd="3" destOrd="0" presId="urn:microsoft.com/office/officeart/2005/8/layout/radial5"/>
    <dgm:cxn modelId="{3C870738-222B-479B-9481-E3C82D4A495E}" type="presParOf" srcId="{109C8557-335E-4697-B587-0ABB2BCAC865}" destId="{18BD1E15-2025-4557-9B0B-CCA658F4C02E}" srcOrd="0" destOrd="0" presId="urn:microsoft.com/office/officeart/2005/8/layout/radial5"/>
    <dgm:cxn modelId="{3C89F016-AC03-4D4F-B6F4-7497A2C4C93C}" type="presParOf" srcId="{169114ED-7AB1-459D-850E-A7233AC90110}" destId="{2DE4C680-846B-4BF3-B941-C8E74E3E5BB8}" srcOrd="4" destOrd="0" presId="urn:microsoft.com/office/officeart/2005/8/layout/radial5"/>
    <dgm:cxn modelId="{66172BBD-6B49-4EE7-837B-17C7719470C2}" type="presParOf" srcId="{169114ED-7AB1-459D-850E-A7233AC90110}" destId="{749F0BF3-E063-432B-9F83-BED27ADCCD6B}" srcOrd="5" destOrd="0" presId="urn:microsoft.com/office/officeart/2005/8/layout/radial5"/>
    <dgm:cxn modelId="{70A47E22-CD53-453A-9DE2-D19BBE2AD52D}" type="presParOf" srcId="{749F0BF3-E063-432B-9F83-BED27ADCCD6B}" destId="{E9A7B50B-1C7E-4BF0-9C02-EDAE12CD0D5A}" srcOrd="0" destOrd="0" presId="urn:microsoft.com/office/officeart/2005/8/layout/radial5"/>
    <dgm:cxn modelId="{4A6815EC-2CE3-493F-BC9D-A0CDA5B3A672}" type="presParOf" srcId="{169114ED-7AB1-459D-850E-A7233AC90110}" destId="{DA2ED66C-B127-4175-AE5B-E65774E07517}" srcOrd="6" destOrd="0" presId="urn:microsoft.com/office/officeart/2005/8/layout/radial5"/>
    <dgm:cxn modelId="{FF5F90E8-3186-4677-918B-A4E1BF2317CD}" type="presParOf" srcId="{169114ED-7AB1-459D-850E-A7233AC90110}" destId="{6CE42679-F3D7-42CF-A80E-770EDF1B8F3C}" srcOrd="7" destOrd="0" presId="urn:microsoft.com/office/officeart/2005/8/layout/radial5"/>
    <dgm:cxn modelId="{6D038910-11DF-42A3-BDFB-2EE957986565}" type="presParOf" srcId="{6CE42679-F3D7-42CF-A80E-770EDF1B8F3C}" destId="{73AA4A1D-66CB-4849-9530-4EA4687B175E}" srcOrd="0" destOrd="0" presId="urn:microsoft.com/office/officeart/2005/8/layout/radial5"/>
    <dgm:cxn modelId="{D1BAAADA-D3FC-4132-BDD9-DED9E17A024A}" type="presParOf" srcId="{169114ED-7AB1-459D-850E-A7233AC90110}" destId="{CC7D6C22-E605-4532-AAE8-DFC894EC3F9C}" srcOrd="8" destOrd="0" presId="urn:microsoft.com/office/officeart/2005/8/layout/radial5"/>
    <dgm:cxn modelId="{3AD74E1E-6BC1-4677-8F30-B67D5A9ABCFB}" type="presParOf" srcId="{169114ED-7AB1-459D-850E-A7233AC90110}" destId="{E42E3961-D262-46B9-B3B5-0A4967F8A97C}" srcOrd="9" destOrd="0" presId="urn:microsoft.com/office/officeart/2005/8/layout/radial5"/>
    <dgm:cxn modelId="{7C602897-517A-40DF-A84E-C1133CCBB7F3}" type="presParOf" srcId="{E42E3961-D262-46B9-B3B5-0A4967F8A97C}" destId="{6D6121C9-4564-46C3-860D-582A89B40095}" srcOrd="0" destOrd="0" presId="urn:microsoft.com/office/officeart/2005/8/layout/radial5"/>
    <dgm:cxn modelId="{BFA9907F-4B51-4B78-AE66-A4AEBBE3D80D}" type="presParOf" srcId="{169114ED-7AB1-459D-850E-A7233AC90110}" destId="{585637FA-DDA5-4EB5-B78F-D8CE862495DB}" srcOrd="10" destOrd="0" presId="urn:microsoft.com/office/officeart/2005/8/layout/radial5"/>
    <dgm:cxn modelId="{6369D5D9-D137-4D18-97BB-A876A11EE671}" type="presParOf" srcId="{169114ED-7AB1-459D-850E-A7233AC90110}" destId="{EC1D21AD-3B5F-4149-8066-FC928C800D7D}" srcOrd="11" destOrd="0" presId="urn:microsoft.com/office/officeart/2005/8/layout/radial5"/>
    <dgm:cxn modelId="{70B05822-17BC-40D5-8876-C10A1C0A10B9}" type="presParOf" srcId="{EC1D21AD-3B5F-4149-8066-FC928C800D7D}" destId="{635B97CD-63DF-4A0A-9EA4-D2C6B4A6806F}" srcOrd="0" destOrd="0" presId="urn:microsoft.com/office/officeart/2005/8/layout/radial5"/>
    <dgm:cxn modelId="{45E2046E-4D7C-4039-B2C8-8DAC26376EB1}" type="presParOf" srcId="{169114ED-7AB1-459D-850E-A7233AC90110}" destId="{A6C1CB04-01C8-4B08-8F7E-C04A8D1E393E}" srcOrd="12" destOrd="0" presId="urn:microsoft.com/office/officeart/2005/8/layout/radial5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D5EFD3-4CBF-462E-BEC1-7DEEF1A366EC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EE101-74E0-4276-A4E0-E7B477FDD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images_0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" y="0"/>
            <a:ext cx="9304683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0" y="609600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1676400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838200"/>
            <a:ext cx="82296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Heart 6"/>
          <p:cNvSpPr/>
          <p:nvPr/>
        </p:nvSpPr>
        <p:spPr>
          <a:xfrm>
            <a:off x="1600200" y="-228600"/>
            <a:ext cx="6477000" cy="5334000"/>
          </a:xfrm>
          <a:prstGeom prst="hear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art 7"/>
          <p:cNvSpPr/>
          <p:nvPr/>
        </p:nvSpPr>
        <p:spPr>
          <a:xfrm>
            <a:off x="1981200" y="381000"/>
            <a:ext cx="5105400" cy="4114800"/>
          </a:xfrm>
          <a:prstGeom prst="hear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02_roo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838200"/>
            <a:ext cx="1447800" cy="1823671"/>
          </a:xfrm>
          <a:prstGeom prst="rect">
            <a:avLst/>
          </a:prstGeom>
        </p:spPr>
      </p:pic>
      <p:pic>
        <p:nvPicPr>
          <p:cNvPr id="12" name="Picture 11" descr="02_roo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5800"/>
            <a:ext cx="1447800" cy="1823671"/>
          </a:xfrm>
          <a:prstGeom prst="rect">
            <a:avLst/>
          </a:prstGeom>
        </p:spPr>
      </p:pic>
      <p:pic>
        <p:nvPicPr>
          <p:cNvPr id="16" name="Picture 15" descr="f1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1" y="3352800"/>
            <a:ext cx="2743200" cy="3505200"/>
          </a:xfrm>
          <a:prstGeom prst="rect">
            <a:avLst/>
          </a:prstGeom>
        </p:spPr>
      </p:pic>
      <p:pic>
        <p:nvPicPr>
          <p:cNvPr id="17" name="Picture 16" descr="f1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0" y="3562350"/>
            <a:ext cx="2743200" cy="329565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4706242703_63d629520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0"/>
            <a:ext cx="4191000" cy="3657600"/>
          </a:xfrm>
          <a:prstGeom prst="rect">
            <a:avLst/>
          </a:prstGeom>
        </p:spPr>
      </p:pic>
      <p:pic>
        <p:nvPicPr>
          <p:cNvPr id="3" name="Picture 2" descr="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886200" cy="3657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4724400"/>
            <a:ext cx="6248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বৈশাখ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+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জ্যৈষ্ঠ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=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গ্রীষ্ম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কাল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7244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আষাঢ় + শ্রাবণ = বর্ষাকাল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59759781a2b026.947127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038600" cy="3581400"/>
          </a:xfrm>
          <a:prstGeom prst="rect">
            <a:avLst/>
          </a:prstGeom>
        </p:spPr>
      </p:pic>
      <p:pic>
        <p:nvPicPr>
          <p:cNvPr id="4" name="Picture 3" descr="kodom-in-2-201907091302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0"/>
            <a:ext cx="4114800" cy="3581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7322_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038600" cy="3200400"/>
          </a:xfrm>
          <a:prstGeom prst="rect">
            <a:avLst/>
          </a:prstGeom>
        </p:spPr>
      </p:pic>
      <p:pic>
        <p:nvPicPr>
          <p:cNvPr id="3" name="Picture 2" descr="20_15598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0"/>
            <a:ext cx="4114800" cy="3276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40386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ভাদ্র + আশ্বিন = শরৎ কাল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0"/>
            <a:ext cx="3886200" cy="3276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44196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কার্তিক + অগ্রহায়ণ = হেমন্তকাল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fcede70a9efb3d4482db96469d0d3f85-5cbb279c3c9f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114800" cy="3200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2hin_1356108153_1-75551_385337918224830_1004177316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4267200" cy="3886200"/>
          </a:xfrm>
          <a:prstGeom prst="rect">
            <a:avLst/>
          </a:prstGeom>
        </p:spPr>
      </p:pic>
      <p:pic>
        <p:nvPicPr>
          <p:cNvPr id="3" name="Picture 2" descr="6251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0"/>
            <a:ext cx="3810000" cy="381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43434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পৌষ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+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মাঘ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=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শীত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 In 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19600" cy="3733800"/>
          </a:xfrm>
          <a:prstGeom prst="rect">
            <a:avLst/>
          </a:prstGeom>
        </p:spPr>
      </p:pic>
      <p:pic>
        <p:nvPicPr>
          <p:cNvPr id="7" name="Picture 6" descr="635222024089743025-autumn-r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0"/>
            <a:ext cx="3790950" cy="3733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44958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ফাল্গুন + চৈত্র = বসন্ত কাল 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9-4-2015-3201504291254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53400" cy="6858000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/>
        </p:nvGraphicFramePr>
        <p:xfrm>
          <a:off x="304800" y="304800"/>
          <a:ext cx="77724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86B0AD-699D-4BB2-9ECB-AAE75C49A1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8E86B0AD-699D-4BB2-9ECB-AAE75C49A1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4916AB-5B53-4DD6-91C0-3D70EE0CCA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CD4916AB-5B53-4DD6-91C0-3D70EE0CCA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A0574F-6226-4932-8CC0-66B49D1E94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A3A0574F-6226-4932-8CC0-66B49D1E94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9C8557-335E-4697-B587-0ABB2BCAC8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109C8557-335E-4697-B587-0ABB2BCAC8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E4C680-846B-4BF3-B941-C8E74E3E5B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2DE4C680-846B-4BF3-B941-C8E74E3E5B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9F0BF3-E063-432B-9F83-BED27ADCC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749F0BF3-E063-432B-9F83-BED27ADCCD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2ED66C-B127-4175-AE5B-E65774E07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DA2ED66C-B127-4175-AE5B-E65774E075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E42679-F3D7-42CF-A80E-770EDF1B8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6CE42679-F3D7-42CF-A80E-770EDF1B8F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7D6C22-E605-4532-AAE8-DFC894EC3F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CC7D6C22-E605-4532-AAE8-DFC894EC3F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2E3961-D262-46B9-B3B5-0A4967F8A9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E42E3961-D262-46B9-B3B5-0A4967F8A9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5637FA-DDA5-4EB5-B78F-D8CE86249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585637FA-DDA5-4EB5-B78F-D8CE862495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1D21AD-3B5F-4149-8066-FC928C800D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">
                                            <p:graphicEl>
                                              <a:dgm id="{EC1D21AD-3B5F-4149-8066-FC928C800D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C1CB04-01C8-4B08-8F7E-C04A8D1E39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">
                                            <p:graphicEl>
                                              <a:dgm id="{A6C1CB04-01C8-4B08-8F7E-C04A8D1E39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bf436b6b832ca1c932d41bf4637c1f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038599" cy="304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0" y="5334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অসহ্য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গরম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0046181_kalerkantho-2017-5-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2971800"/>
            <a:ext cx="5715000" cy="3886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3962400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ছাতা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65428e66d23-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0"/>
            <a:ext cx="2895600" cy="2371725"/>
          </a:xfrm>
          <a:prstGeom prst="rect">
            <a:avLst/>
          </a:prstGeom>
        </p:spPr>
      </p:pic>
      <p:pic>
        <p:nvPicPr>
          <p:cNvPr id="5" name="Picture 4" descr="image-74288-155902127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2362200"/>
            <a:ext cx="3276600" cy="2286000"/>
          </a:xfrm>
          <a:prstGeom prst="rect">
            <a:avLst/>
          </a:prstGeom>
        </p:spPr>
      </p:pic>
      <p:pic>
        <p:nvPicPr>
          <p:cNvPr id="4" name="Picture 3" descr="-18031707040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0"/>
            <a:ext cx="3276600" cy="2362200"/>
          </a:xfrm>
          <a:prstGeom prst="rect">
            <a:avLst/>
          </a:prstGeom>
        </p:spPr>
      </p:pic>
      <p:pic>
        <p:nvPicPr>
          <p:cNvPr id="6" name="Picture 5" descr="index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362200" cy="2362200"/>
          </a:xfrm>
          <a:prstGeom prst="rect">
            <a:avLst/>
          </a:prstGeom>
        </p:spPr>
      </p:pic>
      <p:pic>
        <p:nvPicPr>
          <p:cNvPr id="7" name="Picture 6" descr="32116871_742297456159762_8167775573507047424_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2200" y="0"/>
            <a:ext cx="2590799" cy="2419350"/>
          </a:xfrm>
          <a:prstGeom prst="rect">
            <a:avLst/>
          </a:prstGeom>
        </p:spPr>
      </p:pic>
      <p:pic>
        <p:nvPicPr>
          <p:cNvPr id="8" name="Picture 7" descr="bI‡iI‡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0" y="2362199"/>
            <a:ext cx="2590800" cy="22860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000" y="5486400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মধুমাস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304800"/>
            <a:ext cx="304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নতুন শব্দ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0600" y="228600"/>
            <a:ext cx="3200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শব্দের অর্থ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04800" y="228600"/>
            <a:ext cx="3276600" cy="1295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572000" y="228600"/>
            <a:ext cx="3276600" cy="1295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38200" y="19050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অসহ্য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14800" y="19050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যা সহ্য করা যায়না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4400" y="37338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বদল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19600" y="365760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পরিবর্তন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Birds-bab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066800"/>
            <a:ext cx="1367316" cy="1587606"/>
          </a:xfrm>
          <a:prstGeom prst="rect">
            <a:avLst/>
          </a:prstGeom>
        </p:spPr>
      </p:pic>
      <p:pic>
        <p:nvPicPr>
          <p:cNvPr id="5" name="Picture 4" descr="BlueBirds-bab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3886200"/>
            <a:ext cx="1367316" cy="15876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1600200"/>
            <a:ext cx="8153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নামঃরূপালী রায়</a:t>
            </a:r>
          </a:p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সহকারি 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শিক্ষক</a:t>
            </a:r>
          </a:p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মাচরং সঃ প্রাঃবিদ্যালয়</a:t>
            </a:r>
          </a:p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রাজৈর,মাদারীপুর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ggggggg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00"/>
            <a:ext cx="2590800" cy="30480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514600" y="457200"/>
            <a:ext cx="3733800" cy="76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762000" y="304800"/>
            <a:ext cx="6934200" cy="1143000"/>
          </a:xfrm>
          <a:prstGeom prst="ellipse">
            <a:avLst/>
          </a:prstGeom>
          <a:solidFill>
            <a:srgbClr val="C0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533400"/>
            <a:ext cx="769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নিরবে পড় এবং চল দলে কাজ করি।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600200"/>
            <a:ext cx="8305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আম দলঃ যে কোন একটা ঋতুর নাম বল।</a:t>
            </a:r>
          </a:p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জাম দলঃকোন দুই মাসকে মধুমাস বলা হয়? </a:t>
            </a:r>
          </a:p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লিচু দলঃ জাতীয় ফলের নাম বল।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33400" y="228600"/>
            <a:ext cx="7239000" cy="14478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905000" y="2438400"/>
            <a:ext cx="3886200" cy="685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গ্রীষ্মকাল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133600" y="4114800"/>
            <a:ext cx="4572000" cy="762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বৈশাখ + জ্যৈষ্ঠ 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505200" y="5791200"/>
            <a:ext cx="2209800" cy="838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কাঁঠাল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819400" y="50292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ত 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2743200" y="48768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67000" y="30480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ম 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667000" y="29718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ষ 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304800" y="2667000"/>
            <a:ext cx="13716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গ্রীষ্ম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457200" y="609600"/>
            <a:ext cx="7315200" cy="990600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চল যুক্ত বর্ণ ভেঙ্গে দেখাও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3048000"/>
            <a:ext cx="9906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267200" y="3124200"/>
            <a:ext cx="762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791200" y="3124200"/>
            <a:ext cx="9144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29718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ষ্ম 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457200" y="4572000"/>
            <a:ext cx="12954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হেমন্ত</a:t>
            </a:r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67000" y="4953000"/>
            <a:ext cx="9144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143000" y="48869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ন্ত 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4343400" y="4953000"/>
            <a:ext cx="1066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400800" y="4876800"/>
            <a:ext cx="9906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20834 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17916 0.006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-0.00648 L 0.32916 0.004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33333E-6 L 0.175 -0.006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-0.01366 L 0.175 -0.0136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28 -0.02662 L 0.40244 -0.019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3" grpId="0"/>
      <p:bldP spid="11" grpId="0"/>
      <p:bldP spid="8" grpId="0"/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aved pictur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53400" cy="6858000"/>
          </a:xfrm>
          <a:prstGeom prst="rect">
            <a:avLst/>
          </a:prstGeom>
        </p:spPr>
      </p:pic>
      <p:sp>
        <p:nvSpPr>
          <p:cNvPr id="4" name="Cross 3"/>
          <p:cNvSpPr/>
          <p:nvPr/>
        </p:nvSpPr>
        <p:spPr>
          <a:xfrm>
            <a:off x="1447800" y="0"/>
            <a:ext cx="5105400" cy="1600200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সৃজনশীল কাজ</a:t>
            </a:r>
            <a:endParaRPr lang="en-US" sz="6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914400" y="2667000"/>
            <a:ext cx="6781800" cy="1752600"/>
          </a:xfrm>
          <a:prstGeom prst="round2Diag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বাংলাদেশের একটি প্রাকৃতিক দৃশ্যের ছবি অংকন কর। </a:t>
            </a:r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1295400" y="609600"/>
            <a:ext cx="6172200" cy="1295400"/>
          </a:xfrm>
          <a:prstGeom prst="flowChartPunchedTap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IN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743200"/>
            <a:ext cx="7543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#কোন ঋতুতে প্রচন্ড গরম থাকে?</a:t>
            </a:r>
          </a:p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#ছয় ঋতুর নাম বল।</a:t>
            </a:r>
          </a:p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# যুক্ত বর্ণ ভেঙ্গে দেখাওঃ </a:t>
            </a:r>
          </a:p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শ্ব , ল্গ ,ন্ড 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15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04800" y="4038600"/>
            <a:ext cx="7467600" cy="193899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প্রদত্ত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শ্রবণযোগ্য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স্পষ্টস্বরে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বিরামচিহ্ন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সাবলীলভাবে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পড়বে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05000" y="685800"/>
            <a:ext cx="4114800" cy="7620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-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600" y="914400"/>
            <a:ext cx="73152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3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 ভালো থাকবে </a:t>
            </a:r>
            <a:endParaRPr lang="en-US" sz="13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219200" y="533400"/>
            <a:ext cx="5181600" cy="2209800"/>
          </a:xfrm>
          <a:prstGeom prst="cloudCallou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3429000"/>
            <a:ext cx="7772400" cy="28007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শ্রেণিঃচতুর্থ</a:t>
            </a:r>
          </a:p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বিষয়ঃ বাংলা</a:t>
            </a:r>
          </a:p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পাঠ শিরোনামঃবাংলাদেশের প্রকৃতি</a:t>
            </a:r>
          </a:p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(ষড়ঋতুর দেশ.......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গ্রীষ্মকালের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1847000"/>
            <a:ext cx="2438400" cy="3042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057400" y="609600"/>
            <a:ext cx="4572000" cy="175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895600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শোনা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3581400"/>
            <a:ext cx="7620000" cy="35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১.১.১ যুক্তব্যঞ্জন সহযোগে গঠিত শব্দ শুনে বুঝতে পারবে।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১.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৩.৬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উচ্চারনে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২.২.১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৩.৪.২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বৈচিত্র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বলা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bn-IN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5943600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২.5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.১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কথোপকথনে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অংশগ্রহন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২.৫.৩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ধারনা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ব্যক্ত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3505200" y="2819400"/>
            <a:ext cx="1371600" cy="762000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3581400" y="5105400"/>
            <a:ext cx="1371600" cy="685800"/>
          </a:xfrm>
          <a:prstGeom prst="down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76200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পড়া</a:t>
            </a: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447800"/>
            <a:ext cx="75438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.৩.১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ব্যঞ্জন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সংবলিত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১.৪.১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শ্রবণযোগ্য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স্বরে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১.৫.২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বিরাম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সাবলীল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অনুচ্ছেদ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3581400" y="762000"/>
            <a:ext cx="1066800" cy="609600"/>
          </a:xfrm>
          <a:prstGeom prst="down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prettyflowers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962400"/>
            <a:ext cx="3505200" cy="233794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f81db115f149187575fa9f594f07f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08" y="0"/>
            <a:ext cx="8160007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" y="457200"/>
            <a:ext cx="7772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চল আমরা একটা দেশাত্মবোধক গান পরিবেশন করি।</a:t>
            </a:r>
          </a:p>
          <a:p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eart 2"/>
          <p:cNvSpPr/>
          <p:nvPr/>
        </p:nvSpPr>
        <p:spPr>
          <a:xfrm>
            <a:off x="1066800" y="2362200"/>
            <a:ext cx="6781800" cy="4495800"/>
          </a:xfrm>
          <a:prstGeom prst="hear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আমার দেশের মাটির গন্ধে ভরে ওঠে সারা মন........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86200"/>
            <a:ext cx="769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#ছবিতে কী কী দেখতে পাচ্ছ?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#এ দৃশ্যটি  কোন দেশের?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_106317_157080097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1231" y="3785061"/>
            <a:ext cx="2952169" cy="3072939"/>
          </a:xfrm>
          <a:prstGeom prst="rect">
            <a:avLst/>
          </a:prstGeom>
        </p:spPr>
      </p:pic>
      <p:pic>
        <p:nvPicPr>
          <p:cNvPr id="7" name="Picture 6" descr="images (12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153400" cy="38862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85800" y="5562600"/>
            <a:ext cx="3886200" cy="1066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ix seasons B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53400" cy="441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4648200"/>
            <a:ext cx="7543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বাংলাদেশের প্রকৃতি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68094"/>
            <a:ext cx="3766820" cy="4808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85800" y="5029200"/>
            <a:ext cx="7162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বাংলা বই-এর ১ পৃষ্ঠা খোল এবং আমার পাঠের সাথে মনোনিবেশ করো।</a:t>
            </a:r>
          </a:p>
          <a:p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1079</TotalTime>
  <Words>324</Words>
  <Application>Microsoft Office PowerPoint</Application>
  <PresentationFormat>On-screen Show (4:3)</PresentationFormat>
  <Paragraphs>84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Opulent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at</dc:creator>
  <cp:lastModifiedBy>at</cp:lastModifiedBy>
  <cp:revision>64</cp:revision>
  <dcterms:created xsi:type="dcterms:W3CDTF">2006-08-16T00:00:00Z</dcterms:created>
  <dcterms:modified xsi:type="dcterms:W3CDTF">2020-02-25T07:02:42Z</dcterms:modified>
</cp:coreProperties>
</file>