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9531D3-2BEF-4C3F-B213-97FF1CEFCDA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E75C6BF-8369-42B5-B7C4-539147EB95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08" y="3422470"/>
            <a:ext cx="4580691" cy="3442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532"/>
            <a:ext cx="4563308" cy="342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6330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08" y="0"/>
            <a:ext cx="4580691" cy="3442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5580"/>
            <a:ext cx="8382000" cy="599902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  </a:t>
            </a:r>
            <a:endParaRPr kumimoji="0" lang="en-US" sz="4800" b="1" i="0" u="none" strike="noStrike" kern="0" cap="none" spc="0" normalizeH="0" baseline="0" noProof="0" dirty="0">
              <a:ln w="38100">
                <a:solidFill>
                  <a:srgbClr val="FFFF00"/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8382000" cy="60960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811063"/>
                <a:gd name="adj2" fmla="val 7651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  </a:t>
            </a:r>
            <a:endParaRPr kumimoji="0" lang="en-US" sz="4800" b="1" i="0" u="none" strike="noStrike" kern="0" cap="none" spc="0" normalizeH="0" baseline="0" noProof="0" dirty="0">
              <a:ln w="38100">
                <a:solidFill>
                  <a:srgbClr val="FFFF00"/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14514" y="8708"/>
            <a:ext cx="479367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4808188" y="13062"/>
            <a:ext cx="4335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Passwordবক্সে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পাসওয়ার্ড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টাইপ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4496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4572000"/>
            <a:ext cx="2971800" cy="4058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1295400"/>
            <a:ext cx="266700" cy="3200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953000" cy="110799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glow rad="1397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95800"/>
            <a:ext cx="8305800" cy="156966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ঠিকানা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ইয়াহু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মেইলে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1" descr="C:\Users\Motiar\Desktop\zTX5qMn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95300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4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772400" cy="1323439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ইয়াহু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“Compose”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1724"/>
            <a:ext cx="6934200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2" idx="2"/>
          </p:cNvCxnSpPr>
          <p:nvPr/>
        </p:nvCxnSpPr>
        <p:spPr>
          <a:xfrm rot="5400000">
            <a:off x="2909621" y="1919020"/>
            <a:ext cx="1724561" cy="17525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Oval 4"/>
          <p:cNvSpPr/>
          <p:nvPr/>
        </p:nvSpPr>
        <p:spPr>
          <a:xfrm>
            <a:off x="1295400" y="3657600"/>
            <a:ext cx="2743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026348"/>
            <a:ext cx="734039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কাছে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পাঠাতে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চাও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ঠিকানা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To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895600"/>
            <a:ext cx="734038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286003" y="1828800"/>
            <a:ext cx="1904997" cy="182880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Oval 4"/>
          <p:cNvSpPr/>
          <p:nvPr/>
        </p:nvSpPr>
        <p:spPr>
          <a:xfrm>
            <a:off x="1066800" y="3581400"/>
            <a:ext cx="9906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1323439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কাউকে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কপি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দিতে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চাইলে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ঠিকানা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Cc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40389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590800" y="2057400"/>
            <a:ext cx="1676400" cy="1752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Rounded Rectangle 4"/>
          <p:cNvSpPr/>
          <p:nvPr/>
        </p:nvSpPr>
        <p:spPr>
          <a:xfrm>
            <a:off x="1066800" y="3657600"/>
            <a:ext cx="990600" cy="228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685800"/>
            <a:ext cx="7187989" cy="70788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চিঠির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Subject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ঘরে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362200"/>
            <a:ext cx="7340389" cy="3429000"/>
          </a:xfrm>
          <a:prstGeom prst="rect">
            <a:avLst/>
          </a:prstGeom>
          <a:ln w="28575" cap="sq">
            <a:solidFill>
              <a:srgbClr val="8064A2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667000" y="1524000"/>
            <a:ext cx="1752600" cy="2209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Rounded Rectangle 4"/>
          <p:cNvSpPr/>
          <p:nvPr/>
        </p:nvSpPr>
        <p:spPr>
          <a:xfrm>
            <a:off x="1066800" y="3581400"/>
            <a:ext cx="838200" cy="228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93003"/>
            <a:ext cx="8077200" cy="830997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সাদা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জায়গায়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চিঠি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</a:t>
            </a:r>
            <a:endParaRPr kumimoji="0" lang="en-US" sz="48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8776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5400000">
            <a:off x="1790700" y="1638300"/>
            <a:ext cx="2667000" cy="2438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51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754559"/>
            <a:ext cx="7772400" cy="76944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Send এ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করলে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মেইলটি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চলে</a:t>
            </a:r>
            <a:r>
              <a:rPr kumimoji="0" lang="en-US" sz="44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যাবে</a:t>
            </a:r>
            <a:endParaRPr kumimoji="0" lang="en-US" sz="44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03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5181600"/>
            <a:ext cx="6096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41318" y="1600200"/>
            <a:ext cx="1192582" cy="3505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10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29922"/>
            <a:ext cx="5486400" cy="110799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জোড়ায়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কাজ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648200"/>
            <a:ext cx="8001000" cy="83099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বন্ধুর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ই-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পাঠাও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E:\MOTIAR\Flower\A_Pair_Kids_Making_Paper_Cutouts_Royalty_Free_Clipart_Picture_110305-168188-86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6764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352871"/>
            <a:ext cx="6781800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Sign in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মেলে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36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92387"/>
            <a:ext cx="5943600" cy="83099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আগত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দেখার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প্রক্রিয়া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pic>
        <p:nvPicPr>
          <p:cNvPr id="5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576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43200" y="2819400"/>
            <a:ext cx="16764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3581400"/>
            <a:ext cx="16764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4495800"/>
            <a:ext cx="12954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6172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imaje\image_80556_15768427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" y="464574"/>
            <a:ext cx="8185531" cy="6172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lowchart: Punched Tape 7"/>
          <p:cNvSpPr/>
          <p:nvPr/>
        </p:nvSpPr>
        <p:spPr>
          <a:xfrm>
            <a:off x="2438400" y="381000"/>
            <a:ext cx="3200400" cy="9144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69" y="2274838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বগুরা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57200"/>
            <a:ext cx="1600200" cy="1676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609600"/>
            <a:ext cx="1295400" cy="1371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1981199"/>
            <a:ext cx="1371600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7" y="1447800"/>
            <a:ext cx="3694113" cy="3135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Capture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22320"/>
            <a:ext cx="7543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502920" y="4030980"/>
            <a:ext cx="914400" cy="381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31520"/>
            <a:ext cx="8305800" cy="7078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Inbox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আগত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মেইলগুলো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দেখা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1439406"/>
            <a:ext cx="1905000" cy="282779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4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7848600" cy="64633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প্রয়োজনীয়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মেইলটি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মেইলটি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</a:t>
            </a:r>
            <a:endParaRPr kumimoji="0" lang="en-US" sz="36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C:\Users\Motiar\Desktop\Capt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162800" cy="32432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0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5694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143000"/>
            <a:ext cx="7696200" cy="70788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ভিডিওতে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প্রক্রিয়াটি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181600"/>
            <a:ext cx="8153400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8064A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ডকুমেন্ট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সংযোগ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Attach a File 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36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2" descr="C:\Users\Motiar\Desktop\Captur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640" y="1356360"/>
            <a:ext cx="6172200" cy="2933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5029200" y="3886200"/>
            <a:ext cx="9144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7162800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এটাচমেন্ট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পাঠানোর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প্রক্রিয়া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7600" y="4419600"/>
            <a:ext cx="1371600" cy="7620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5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Captur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614488"/>
            <a:ext cx="7391400" cy="349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629400" y="3581400"/>
            <a:ext cx="3810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67000"/>
            <a:ext cx="3810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86600" y="4800600"/>
            <a:ext cx="7620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600200" y="2743200"/>
            <a:ext cx="4953000" cy="1066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rot="16200000" flipH="1">
            <a:off x="6972300" y="4229100"/>
            <a:ext cx="533400" cy="304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00200" y="587514"/>
            <a:ext cx="5486400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একটি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ডায়লগ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বক্স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আসবে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460" y="5623560"/>
            <a:ext cx="6553200" cy="58477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ড্রাইভ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ও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ফাইল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নির্ধারণ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করে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OPEN এ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ক্লিক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Capture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3627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023360" y="3764280"/>
            <a:ext cx="1600200" cy="152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391400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ফাইল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কিছু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সময়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নিয়ে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Attach 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হবে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10100" y="1607641"/>
            <a:ext cx="213360" cy="212615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" name="Rounded Rectangle 5"/>
          <p:cNvSpPr/>
          <p:nvPr/>
        </p:nvSpPr>
        <p:spPr>
          <a:xfrm>
            <a:off x="3124200" y="3916680"/>
            <a:ext cx="899160" cy="50292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10600" cy="70788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পূর্বের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ন্যায়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Send এ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করলে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মেইলটি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যাবে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99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5791200"/>
            <a:ext cx="6096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089759" y="3232759"/>
            <a:ext cx="3733800" cy="123068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06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yaho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9687"/>
            <a:ext cx="5975350" cy="3668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194375"/>
            <a:ext cx="838200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Sign Out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একাউন্ট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হও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5181600"/>
            <a:ext cx="7620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886200" y="2438400"/>
            <a:ext cx="3124200" cy="2209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72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304800"/>
            <a:ext cx="4343400" cy="1015663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648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1600200" y="1752600"/>
            <a:ext cx="6096000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4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550" y="304800"/>
            <a:ext cx="3200400" cy="92333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6867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516916"/>
            <a:ext cx="2285999" cy="2590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220813" y="3163436"/>
            <a:ext cx="818917" cy="465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373213" y="3315836"/>
            <a:ext cx="818917" cy="46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525613" y="3468236"/>
            <a:ext cx="818917" cy="465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678013" y="3620636"/>
            <a:ext cx="818917" cy="46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081493">
            <a:off x="-462559" y="1168412"/>
            <a:ext cx="426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চিত্র</a:t>
            </a:r>
            <a:r>
              <a:rPr kumimoji="0" lang="en-US" sz="4000" b="1" i="0" u="none" strike="noStrike" kern="0" cap="none" spc="-15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5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দুটির</a:t>
            </a:r>
            <a:r>
              <a:rPr kumimoji="0" lang="en-US" sz="4000" b="1" i="0" u="none" strike="noStrike" kern="0" cap="none" spc="-15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5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000" b="1" i="0" u="none" strike="noStrike" kern="0" cap="none" spc="-15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5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5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US" sz="4000" b="1" i="0" u="none" strike="noStrike" kern="0" cap="none" spc="-15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kern="0" cap="none" spc="-15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82867" y="3199189"/>
            <a:ext cx="1186688" cy="809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3446" y="3122989"/>
            <a:ext cx="1186688" cy="809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76946" y="3046789"/>
            <a:ext cx="1186688" cy="809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54643" y="3038324"/>
            <a:ext cx="1186688" cy="809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2860862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361028" cy="32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13914" y="1085671"/>
            <a:ext cx="5179230" cy="1015663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পাঠাচ্ছে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2546 L 0.15986 -0.38032 C 0.19647 -0.46018 0.25115 -0.50301 0.30845 -0.50301 C 0.37369 -0.50301 0.42578 -0.46018 0.46238 -0.38032 L 0.63715 -0.02546 " pathEditMode="relative" rAng="0" ptsTypes="FffFF">
                                      <p:cBhvr>
                                        <p:cTn id="12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926 L 0.19948 -0.3456 C 0.23611 -0.42546 0.2908 -0.46828 0.34809 -0.46828 C 0.41302 -0.46828 0.46545 -0.42546 0.50209 -0.3456 L 0.67674 0.00926 " pathEditMode="relative" rAng="0" ptsTypes="FffFF">
                                      <p:cBhvr>
                                        <p:cTn id="1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2037 L 0.19254 -0.33449 C 0.22917 -0.41435 0.28386 -0.45718 0.34115 -0.45718 C 0.40608 -0.45718 0.45851 -0.41435 0.49514 -0.33449 L 0.66979 0.02037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465 -0.35486 C 0.21128 -0.43472 0.26597 -0.47755 0.32326 -0.47755 C 0.38802 -0.47755 0.43993 -0.43472 0.47708 -0.35486 L 0.65191 -1.11111E-6 " pathEditMode="relative" rAng="0" ptsTypes="FffFF">
                                      <p:cBhvr>
                                        <p:cTn id="1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14201 -0.24375 C -0.17205 -0.3007 -0.21562 -0.3301 -0.25937 -0.32755 C -0.30955 -0.32477 -0.34878 -0.28935 -0.37552 -0.23056 L -0.50225 0.02847 " pathEditMode="relative" rAng="10655844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4202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4038600"/>
            <a:ext cx="8077200" cy="2209800"/>
          </a:xfrm>
          <a:prstGeom prst="horizontalScrol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4800" b="1" i="0" u="none" strike="noStrike" kern="0" cap="none" spc="5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পাঠানোর</a:t>
            </a:r>
            <a:r>
              <a:rPr kumimoji="0" lang="en-US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ধাপগুলো</a:t>
            </a:r>
            <a:r>
              <a:rPr kumimoji="0" lang="en-US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লিখে</a:t>
            </a:r>
            <a:r>
              <a:rPr kumimoji="0" lang="en-US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আনবে</a:t>
            </a:r>
            <a:r>
              <a:rPr kumimoji="0" lang="bn-BD" sz="4800" b="1" i="0" u="none" strike="noStrike" kern="0" cap="none" spc="5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1" i="0" u="none" strike="noStrike" kern="0" cap="none" spc="5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:\untitled.JP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8862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680187">
            <a:off x="2099846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/>
          <p:cNvSpPr/>
          <p:nvPr/>
        </p:nvSpPr>
        <p:spPr>
          <a:xfrm>
            <a:off x="1304144" y="304800"/>
            <a:ext cx="6096000" cy="2514600"/>
          </a:xfrm>
          <a:prstGeom prst="plus">
            <a:avLst/>
          </a:prstGeom>
          <a:solidFill>
            <a:srgbClr val="A5C249">
              <a:lumMod val="40000"/>
              <a:lumOff val="60000"/>
            </a:srgbClr>
          </a:solidFill>
          <a:ln w="9525" cap="flat" cmpd="sng" algn="ctr">
            <a:solidFill>
              <a:srgbClr val="10CF9B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10CF9B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22704"/>
            <a:ext cx="6781800" cy="35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832" y="600670"/>
            <a:ext cx="4110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6000" u="sng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6000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u="sng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পাঠানো</a:t>
            </a:r>
            <a:endParaRPr lang="en-US" sz="6000" u="sng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1" descr="E:\MOTIAR\D,contennt Picture 2\emil 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9539"/>
            <a:ext cx="4648200" cy="70788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  <a:r>
              <a:rPr kumimoji="0" lang="bn-BD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8305800" cy="193899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১। ই-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পাঠানোর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প্রক্রিয়া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বর্ণনা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করতে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পারবে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২। ই-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পাঠাতে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পরবে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৩। ই-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ফাইল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সংযুক্ত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করতে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পারবে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।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54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91400" cy="830997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ই-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পাঠাতে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অবশ্যই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যা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প্রয়োজন</a:t>
            </a:r>
            <a:endParaRPr kumimoji="0" lang="en-US" sz="48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6019800" cy="707886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১।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কম্পিউটার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বা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আইসটি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যন্ত্র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791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5388114"/>
            <a:ext cx="4800600" cy="7078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২।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ইন্টারনেট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সংযোগ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pic>
        <p:nvPicPr>
          <p:cNvPr id="6" name="Picture 2" descr="C:\Users\Motiar\Desktop\Capture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06714"/>
            <a:ext cx="5943600" cy="3052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3962400"/>
            <a:ext cx="4800600" cy="70788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৩। ই-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মেইল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Light" pitchFamily="2" charset="0"/>
                <a:ea typeface="+mn-ea"/>
                <a:cs typeface="NikoshLight" pitchFamily="2" charset="0"/>
              </a:rPr>
              <a:t>ঠিকানা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Light" pitchFamily="2" charset="0"/>
              <a:ea typeface="+mn-ea"/>
              <a:cs typeface="NikoshLigh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6793655" cy="92333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motiarjess@gmail.com</a:t>
            </a:r>
            <a:endParaRPr kumimoji="0" lang="en-US" sz="5400" b="1" i="0" u="none" strike="noStrike" kern="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705600" cy="2590800"/>
          </a:xfrm>
          <a:prstGeom prst="rect">
            <a:avLst/>
          </a:prstGeom>
          <a:ln w="57150" cap="sq">
            <a:solidFill>
              <a:sysClr val="windowText" lastClr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505200" y="2133600"/>
            <a:ext cx="0" cy="28194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086601" cy="92333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glow rad="139700">
              <a:srgbClr val="8064A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5400" b="1" i="0" u="none" strike="noStrike" kern="0" cap="none" spc="0" normalizeH="0" baseline="0" noProof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54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পাঠানোর</a:t>
            </a:r>
            <a:r>
              <a:rPr kumimoji="0" lang="en-US" sz="5400" b="1" i="0" u="none" strike="noStrike" kern="0" cap="none" spc="0" normalizeH="0" baseline="0" noProof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প্রক্রিয়া</a:t>
            </a:r>
            <a:endParaRPr kumimoji="0" lang="en-US" sz="5400" b="1" i="0" u="none" strike="noStrike" kern="0" cap="none" spc="0" normalizeH="0" baseline="0" noProof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0900" y="5001161"/>
            <a:ext cx="7751100" cy="70788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glow rad="2286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40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</a:t>
            </a:r>
            <a:r>
              <a:rPr kumimoji="0" lang="en-US" sz="40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40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ঠিকানা</a:t>
            </a:r>
            <a:r>
              <a:rPr kumimoji="0" lang="en-US" sz="40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অনুযায়ী</a:t>
            </a:r>
            <a:r>
              <a:rPr kumimoji="0" lang="en-US" sz="40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ব্রাউজার</a:t>
            </a:r>
            <a:r>
              <a:rPr kumimoji="0" lang="en-US" sz="40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ওপেন</a:t>
            </a:r>
            <a:r>
              <a:rPr kumimoji="0" lang="en-US" sz="4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638800" cy="92333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Mail এ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Motiar\Desktop\y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239000" cy="383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1295400" y="1600200"/>
            <a:ext cx="3200400" cy="2133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18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7696200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4BACC6">
                <a:satMod val="175000"/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Yahoo ID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বক্সে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ই-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ঠিকানা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টাইফ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5038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3810000"/>
            <a:ext cx="2971800" cy="4058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048000" y="2362200"/>
            <a:ext cx="2438400" cy="304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54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</TotalTime>
  <Words>309</Words>
  <Application>Microsoft Office PowerPoint</Application>
  <PresentationFormat>On-screen Show (4:3)</PresentationFormat>
  <Paragraphs>58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Essential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SHAHIDUL ISLAM</cp:lastModifiedBy>
  <cp:revision>11</cp:revision>
  <dcterms:created xsi:type="dcterms:W3CDTF">2020-02-25T05:47:41Z</dcterms:created>
  <dcterms:modified xsi:type="dcterms:W3CDTF">2020-02-25T13:23:19Z</dcterms:modified>
</cp:coreProperties>
</file>