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64" r:id="rId5"/>
    <p:sldId id="265" r:id="rId6"/>
    <p:sldId id="266" r:id="rId7"/>
    <p:sldId id="281" r:id="rId8"/>
    <p:sldId id="257" r:id="rId9"/>
    <p:sldId id="280" r:id="rId10"/>
    <p:sldId id="278" r:id="rId11"/>
    <p:sldId id="279" r:id="rId12"/>
    <p:sldId id="260" r:id="rId13"/>
    <p:sldId id="268" r:id="rId14"/>
    <p:sldId id="269" r:id="rId15"/>
    <p:sldId id="262" r:id="rId16"/>
    <p:sldId id="271" r:id="rId17"/>
    <p:sldId id="272" r:id="rId18"/>
    <p:sldId id="284" r:id="rId19"/>
    <p:sldId id="285" r:id="rId20"/>
    <p:sldId id="263" r:id="rId21"/>
    <p:sldId id="274" r:id="rId22"/>
    <p:sldId id="275" r:id="rId23"/>
    <p:sldId id="273" r:id="rId24"/>
    <p:sldId id="276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0713-61D7-443E-A625-E8DC95F5EAC5}" type="datetimeFigureOut">
              <a:rPr lang="en-SG" smtClean="0"/>
              <a:t>25/2/2020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7F4-7020-4750-A1C6-D37640F4CEB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400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0713-61D7-443E-A625-E8DC95F5EAC5}" type="datetimeFigureOut">
              <a:rPr lang="en-SG" smtClean="0"/>
              <a:t>25/2/2020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7F4-7020-4750-A1C6-D37640F4CEB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450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0713-61D7-443E-A625-E8DC95F5EAC5}" type="datetimeFigureOut">
              <a:rPr lang="en-SG" smtClean="0"/>
              <a:t>25/2/2020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7F4-7020-4750-A1C6-D37640F4CEB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4006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0713-61D7-443E-A625-E8DC95F5EAC5}" type="datetimeFigureOut">
              <a:rPr lang="en-SG" smtClean="0"/>
              <a:t>25/2/2020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7F4-7020-4750-A1C6-D37640F4CEB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266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0713-61D7-443E-A625-E8DC95F5EAC5}" type="datetimeFigureOut">
              <a:rPr lang="en-SG" smtClean="0"/>
              <a:t>25/2/2020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7F4-7020-4750-A1C6-D37640F4CEB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569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0713-61D7-443E-A625-E8DC95F5EAC5}" type="datetimeFigureOut">
              <a:rPr lang="en-SG" smtClean="0"/>
              <a:t>25/2/2020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7F4-7020-4750-A1C6-D37640F4CEB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371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0713-61D7-443E-A625-E8DC95F5EAC5}" type="datetimeFigureOut">
              <a:rPr lang="en-SG" smtClean="0"/>
              <a:t>25/2/2020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7F4-7020-4750-A1C6-D37640F4CEB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906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0713-61D7-443E-A625-E8DC95F5EAC5}" type="datetimeFigureOut">
              <a:rPr lang="en-SG" smtClean="0"/>
              <a:t>25/2/2020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7F4-7020-4750-A1C6-D37640F4CEB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492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0713-61D7-443E-A625-E8DC95F5EAC5}" type="datetimeFigureOut">
              <a:rPr lang="en-SG" smtClean="0"/>
              <a:t>25/2/2020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7F4-7020-4750-A1C6-D37640F4CEB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1245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0713-61D7-443E-A625-E8DC95F5EAC5}" type="datetimeFigureOut">
              <a:rPr lang="en-SG" smtClean="0"/>
              <a:t>25/2/2020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7F4-7020-4750-A1C6-D37640F4CEB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560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0713-61D7-443E-A625-E8DC95F5EAC5}" type="datetimeFigureOut">
              <a:rPr lang="en-SG" smtClean="0"/>
              <a:t>25/2/2020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7F4-7020-4750-A1C6-D37640F4CEB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118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10713-61D7-443E-A625-E8DC95F5EAC5}" type="datetimeFigureOut">
              <a:rPr lang="en-SG" smtClean="0"/>
              <a:t>25/2/2020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8D7F4-7020-4750-A1C6-D37640F4CEB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668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esminmdhelal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শুভেচ্ছা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/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স্বাগতম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SG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09800"/>
            <a:ext cx="3105150" cy="3528219"/>
          </a:xfrm>
        </p:spPr>
      </p:pic>
    </p:spTree>
    <p:extLst>
      <p:ext uri="{BB962C8B-B14F-4D97-AF65-F5344CB8AC3E}">
        <p14:creationId xmlns:p14="http://schemas.microsoft.com/office/powerpoint/2010/main" val="38898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ক্লাস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চৌকস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ছাত্রের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ভারত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বর্ষে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ইউরোপীয়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কোম্পানী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সমুহের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বল</a:t>
            </a:r>
            <a:r>
              <a:rPr lang="en-US" dirty="0"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ভারত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বর্ষে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ইউরোপীয়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কোম্পানী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সমুহ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ইতালির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ভেনিস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ফ্লোরেন্স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জেনোয়া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নগর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রাষ্ট্রগুলো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কোম্পানী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ভারতবর্ষে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বাণিজ্য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কুঠি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স্থাপন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7544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ছবিগুলি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করি</a:t>
            </a:r>
            <a:endParaRPr lang="en-S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62" y="1600200"/>
            <a:ext cx="6044675" cy="4525963"/>
          </a:xfrm>
        </p:spPr>
      </p:pic>
    </p:spTree>
    <p:extLst>
      <p:ext uri="{BB962C8B-B14F-4D97-AF65-F5344CB8AC3E}">
        <p14:creationId xmlns:p14="http://schemas.microsoft.com/office/powerpoint/2010/main" val="17509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en-S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পর্তুগীজরা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উপমহাদেশে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আসার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পথ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সন্ধান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? </a:t>
            </a:r>
          </a:p>
          <a:p>
            <a:pPr marL="0" lvl="0" indent="0">
              <a:buNone/>
            </a:pP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পর্তুগিজ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নাবিক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প্রিন্স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হেনরির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নেতৃত্বে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পর্তুগিজগণ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আফ্রিকা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উপমহাদেশে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আসার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পথ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সন্ধান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থাকেন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ফলশ্রুতিতে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নাবিক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বার্থলামিউ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দিয়াজ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উত্তমাশা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অন্তরীপ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ঘুরে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আসেন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SG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ছবিগুলি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S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767681"/>
            <a:ext cx="7632700" cy="4191000"/>
          </a:xfrm>
        </p:spPr>
      </p:pic>
    </p:spTree>
    <p:extLst>
      <p:ext uri="{BB962C8B-B14F-4D97-AF65-F5344CB8AC3E}">
        <p14:creationId xmlns:p14="http://schemas.microsoft.com/office/powerpoint/2010/main" val="296070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ছবিগুলি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S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1767681"/>
            <a:ext cx="7505700" cy="4191000"/>
          </a:xfrm>
        </p:spPr>
      </p:pic>
    </p:spTree>
    <p:extLst>
      <p:ext uri="{BB962C8B-B14F-4D97-AF65-F5344CB8AC3E}">
        <p14:creationId xmlns:p14="http://schemas.microsoft.com/office/powerpoint/2010/main" val="296070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দলীয়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en-S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ভাস্কো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দা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গামা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কালিকট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বন্দরে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অবতরনের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সেখানকার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রাজা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কে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ছিলেন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?</a:t>
            </a:r>
          </a:p>
          <a:p>
            <a:pPr marL="0" lvl="0" indent="0">
              <a:buNone/>
            </a:pP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দুঃসাহসিক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পর্তুগিজ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নাবিক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ভাস্কো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দা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গামার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দীর্ঘ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সমুদ্রযাত্রার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১৪৯৮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খ্রীস্টাব্দের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২০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মে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উপমহাদেশের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কালিকট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বন্দরে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অবতরন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করেন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সেখানকার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স্থানীয়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রাজা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জামোরিক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তাঁকে</a:t>
            </a:r>
            <a:endParaRPr lang="en-US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marL="0" lvl="0" indent="0">
              <a:buNone/>
            </a:pP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আতিথেয়তা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করেন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 </a:t>
            </a:r>
            <a:endParaRPr lang="en-SG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8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ছবিগুলি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S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767681"/>
            <a:ext cx="7658100" cy="4191000"/>
          </a:xfrm>
        </p:spPr>
      </p:pic>
    </p:spTree>
    <p:extLst>
      <p:ext uri="{BB962C8B-B14F-4D97-AF65-F5344CB8AC3E}">
        <p14:creationId xmlns:p14="http://schemas.microsoft.com/office/powerpoint/2010/main" val="16081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সম্মিলিত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পর্তুগিজ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কোম্পানি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ভারত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উপমহাদেশে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আগমন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উঃ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পর্তুগিজ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কোম্পানি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ভারত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উপমহাদেশে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আগমন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ভারতীয়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রাজন্যবর্গের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রাজনৈতিক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দুর্বলতা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স্পষ্ট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সুযোগে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পুর্তগিজরা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উপমহাদেশে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শক্তিশালী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ওঠে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উপমহাদেশে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পর্তুগিজ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সাম্রাজ্য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প্রতিষ্টার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স্বপ্ন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। এ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ভারতের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জায়গা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দখল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শক্তিশালী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বাণিজ্য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কেন্দ্র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কুঠি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ঘাঁটি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হিসাবে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। 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081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বহু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নির্বাচনী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প্রশ্ন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মুঘল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সম্রাটের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কঠোর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নিয়ন্ত্রণে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পর্তুগিজদের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অগ্রগতি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ব্যাহত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? </a:t>
            </a:r>
          </a:p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(ক)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বাবর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(খ)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হুমায়ন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(গ)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আকবর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(ঘ)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জাহাঙ্গীর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SG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marL="0" lvl="0" indent="0">
              <a:buNone/>
            </a:pP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২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ইউরোপীয়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বণিক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পর্তুগিজদের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পতনের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কারন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ছিল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–</a:t>
            </a:r>
          </a:p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i-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দুর্ব্যবহার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উৎপীড়ন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 ii-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ধর্মীয়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অসহিষ্ণুতা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</a:t>
            </a:r>
            <a:endParaRPr lang="bn-BD" sz="28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iii-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গভর্নরদের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অদুরদর্শিতা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(ক) i  ( খ) ii   (গ ) i ও ii  </a:t>
            </a:r>
            <a:r>
              <a:rPr lang="en-US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(ঘ)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i, ii ও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iii</a:t>
            </a:r>
            <a:endParaRPr lang="bn-BD" sz="28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marL="0" lvl="0" indent="0">
              <a:buNone/>
            </a:pPr>
            <a:r>
              <a:rPr lang="bn-BD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৩</a:t>
            </a:r>
            <a:r>
              <a:rPr lang="en-US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ইউরোপীয়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বণিকদের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কারা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সর্বপ্রথম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উপমহাদেশে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আগমন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? 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(ক)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ওলন্দাজ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, </a:t>
            </a:r>
            <a:r>
              <a:rPr lang="en-US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(খ)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পর্তুগিজ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(গ)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ডাচ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(ঘ)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ফরাসি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।</a:t>
            </a:r>
          </a:p>
          <a:p>
            <a:pPr marL="0" lvl="0" indent="0">
              <a:buNone/>
            </a:pP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বহু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নির্বাচনী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প্রশ্ন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bn-BD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৪</a:t>
            </a:r>
            <a:r>
              <a:rPr lang="en-US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পর্তুগিজদের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পতনের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পতনের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কারণ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ছিল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–</a:t>
            </a:r>
          </a:p>
          <a:p>
            <a:pPr marL="571500" lvl="0" indent="-571500">
              <a:buFont typeface="Arial" pitchFamily="34" charset="0"/>
              <a:buAutoNum type="romanLcPeriod"/>
            </a:pP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ভারতীয়দের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দুর্ব্যবহার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ii.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ধর্মীয়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অসহিষ্ণতা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   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iii.পর্তুগিজ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গভর্নরদের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অদূরদর্শিতা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।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 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নীচের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–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(ক) i ও ii  (খ)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iও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iii (গ)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iiও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iii </a:t>
            </a:r>
            <a:r>
              <a:rPr lang="en-US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(ঘ)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i </a:t>
            </a:r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iiও</a:t>
            </a:r>
            <a:r>
              <a:rPr lang="en-US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iii</a:t>
            </a:r>
            <a:endParaRPr lang="bn-BD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marL="0" lvl="0" indent="0">
              <a:buNone/>
            </a:pP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৫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ভারত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বর্ষে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ইউরোপীয়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কোম্পানী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সমুহের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বল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(ক) 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ইতালির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ভেনিস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(খ)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ফ্লোরেন্স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(গ)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জেনোয়া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(ঘ)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সবগুলো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</a:t>
            </a:r>
          </a:p>
          <a:p>
            <a:pPr marL="0" lvl="0" indent="0">
              <a:buNone/>
            </a:pPr>
            <a:endParaRPr lang="en-SG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6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পরিচিতি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900" dirty="0" err="1" smtClean="0">
                <a:latin typeface="Nikosh" pitchFamily="2" charset="0"/>
                <a:cs typeface="Nikosh" pitchFamily="2" charset="0"/>
              </a:rPr>
              <a:t>পরিচয়</a:t>
            </a:r>
            <a:endParaRPr lang="en-SG" sz="59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S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ছবি</a:t>
            </a:r>
            <a:endParaRPr lang="en-SG" sz="36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S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2286000"/>
            <a:ext cx="3113200" cy="3657600"/>
          </a:xfrm>
        </p:spPr>
      </p:pic>
      <p:sp>
        <p:nvSpPr>
          <p:cNvPr id="13" name="Bevel 12"/>
          <p:cNvSpPr/>
          <p:nvPr/>
        </p:nvSpPr>
        <p:spPr>
          <a:xfrm>
            <a:off x="533400" y="2230582"/>
            <a:ext cx="3962400" cy="3810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1066800" y="2667000"/>
            <a:ext cx="2895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জেসমিন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আরা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ইতিহাস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মোহনপুর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সরকারী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মোহনপুর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রাজশাহী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jesminmdhelal@gmail.com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01961326237</a:t>
            </a: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7276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বহু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নির্বাচনী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প্রশ্ন</a:t>
            </a:r>
            <a:endParaRPr lang="en-S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৬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ভাস্কো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গামা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জাতিতে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ছিলেন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? </a:t>
            </a:r>
          </a:p>
          <a:p>
            <a:pPr marL="0" indent="0">
              <a:buNone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(ক)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পর্তগিজ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(খ)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ওলন্দাজ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(গ)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ডাস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 (ঘ 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দিনেমার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marL="0" indent="0">
              <a:buNone/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৭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ভাস্কো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গামা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কতবার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ভারত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উপমহাদেশে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আগমন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 </a:t>
            </a:r>
          </a:p>
          <a:p>
            <a:pPr marL="0" indent="0">
              <a:buNone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(ক)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(খ)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’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(গ)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তিনবার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(ঘ)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চারবার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marL="0" indent="0">
              <a:buNone/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ভাস্কো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গামা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ভারত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উপমহাদেশে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আগমন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করেছিলেন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? </a:t>
            </a:r>
          </a:p>
          <a:p>
            <a:pPr marL="0" indent="0">
              <a:buNone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(ক) ১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(খ) ২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(গ)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৩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(ঘ) ৪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041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" pitchFamily="2" charset="0"/>
                <a:cs typeface="Nikosh" pitchFamily="2" charset="0"/>
              </a:rPr>
              <a:t>বহু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নির্বাচনী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প্রশ্ন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>
                <a:latin typeface="Nikosh" pitchFamily="2" charset="0"/>
                <a:cs typeface="Nikosh" pitchFamily="2" charset="0"/>
              </a:rPr>
              <a:t>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বুকার্ক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উপমহাদেশে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পর্তুগিজ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সাম্রাজ্য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প্রতিষ্টার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স্বপ্ন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বাস্তবায়িত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পদক্ষেপ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ছিলেন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? </a:t>
            </a:r>
          </a:p>
          <a:p>
            <a:pPr marL="0" indent="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(i)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বাণিজ্য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ঘাঁটি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তুলেছিলেন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?  (ii)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ভারতীয়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জনগনের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পর্তুগিজদের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অত্যাচার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?  (iii)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ভারতীয়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মহিলাদের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নির্দেশ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? </a:t>
            </a:r>
          </a:p>
          <a:p>
            <a:pPr marL="0" indent="0">
              <a:buNone/>
            </a:pP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     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নীচের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?</a:t>
            </a:r>
          </a:p>
          <a:p>
            <a:pPr marL="0" indent="0">
              <a:buNone/>
            </a:pP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  (ক) i  ( খ) ii   (গ ) i ও ii  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(ঘ)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i, ii ও iii </a:t>
            </a:r>
            <a:endParaRPr lang="en-SG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1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" pitchFamily="2" charset="0"/>
                <a:cs typeface="Nikosh" pitchFamily="2" charset="0"/>
              </a:rPr>
              <a:t>বহু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নির্বাচনী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প্রশ্ন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ইউরোপীয়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বণিক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পর্তুগিজদের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পতনের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ছিল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–</a:t>
            </a:r>
          </a:p>
          <a:p>
            <a:pPr marL="0" indent="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i-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দুর্ব্যবহার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উৎপীড়ন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  ii-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সহিষ্ণুতা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 iii-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দক্ষতা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Nikosh" pitchFamily="2" charset="0"/>
                <a:cs typeface="Nikosh" pitchFamily="2" charset="0"/>
              </a:rPr>
              <a:t>(ক)</a:t>
            </a:r>
            <a:r>
              <a:rPr lang="en-US" dirty="0">
                <a:latin typeface="Nikosh" pitchFamily="2" charset="0"/>
                <a:cs typeface="Nikosh" pitchFamily="2" charset="0"/>
              </a:rPr>
              <a:t> i  ( খ) ii   (গ ) i ও ii  (ঘ) i, ii ও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iii</a:t>
            </a:r>
          </a:p>
          <a:p>
            <a:pPr marL="0" indent="0"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ভাস্কো-দা-গামা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তারিখে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কালিকট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বন্দরে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পৌছান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(ক) ২০/০৫/১৩৯৮   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(খ)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২০/০৫/১৪৯৮ </a:t>
            </a:r>
          </a:p>
          <a:p>
            <a:pPr marL="0" indent="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(গ) ২০/০৫/১৫৯৮  (ঘ) ২০/০৫/১৬৯৮</a:t>
            </a:r>
            <a:endParaRPr lang="en-SG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4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মালা</a:t>
            </a:r>
            <a:endParaRPr lang="en-S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bn-BD" dirty="0">
                <a:latin typeface="Nikosh" pitchFamily="2" charset="0"/>
                <a:cs typeface="Nikosh" pitchFamily="2" charset="0"/>
              </a:rPr>
              <a:t>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bn-BD" dirty="0">
                <a:latin typeface="Nikosh" pitchFamily="2" charset="0"/>
                <a:cs typeface="Nikosh" pitchFamily="2" charset="0"/>
              </a:rPr>
              <a:t>ঘ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bn-BD" dirty="0">
                <a:latin typeface="Nikosh" pitchFamily="2" charset="0"/>
                <a:cs typeface="Nikosh" pitchFamily="2" charset="0"/>
              </a:rPr>
              <a:t>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  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৪।  </a:t>
            </a:r>
            <a:r>
              <a:rPr lang="bn-BD" dirty="0">
                <a:latin typeface="Nikosh" pitchFamily="2" charset="0"/>
                <a:cs typeface="Nikosh" pitchFamily="2" charset="0"/>
              </a:rPr>
              <a:t>ঘ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৫। ঘ    ৬। ক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৭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খ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৮। গ   ৯। ঘ  ১০। ক   ১১। খ </a:t>
            </a:r>
            <a:endParaRPr lang="en-SG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1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290" y="2320644"/>
            <a:ext cx="7571510" cy="27085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নাবিক হিসেবে ভাস্কো-দা- গামা কতটুকু দুঃসাহসিক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সহায়ক গ্রন্থ/প্রকাশনীঃ লেকচার প্রকাশনী, হাসানবুক হাউস, কাজল ব্রাদার্স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35814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বাড়ির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637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3" y="1600200"/>
            <a:ext cx="7207754" cy="4525963"/>
          </a:xfrm>
        </p:spPr>
      </p:pic>
    </p:spTree>
    <p:extLst>
      <p:ext uri="{BB962C8B-B14F-4D97-AF65-F5344CB8AC3E}">
        <p14:creationId xmlns:p14="http://schemas.microsoft.com/office/powerpoint/2010/main" val="12995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4040188" cy="639762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ইতিহাস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en-S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– ১  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ভারত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বর্ষে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ইউরোপীয়দের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আগমন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;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ইংরেজ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আধিপত্য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প্রতিষ্ঠা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তারিখঃ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২৪/০২/২০</a:t>
            </a:r>
            <a:endParaRPr lang="en-S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ভাস্কো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গামা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দুঃসাহসিক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নাবিক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SG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ছবিগুলি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SG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80" y="1600200"/>
            <a:ext cx="6669840" cy="4525963"/>
          </a:xfrm>
        </p:spPr>
      </p:pic>
    </p:spTree>
    <p:extLst>
      <p:ext uri="{BB962C8B-B14F-4D97-AF65-F5344CB8AC3E}">
        <p14:creationId xmlns:p14="http://schemas.microsoft.com/office/powerpoint/2010/main" val="16570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ছবিগুলি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S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80" y="1600200"/>
            <a:ext cx="6669840" cy="4525963"/>
          </a:xfrm>
        </p:spPr>
      </p:pic>
    </p:spTree>
    <p:extLst>
      <p:ext uri="{BB962C8B-B14F-4D97-AF65-F5344CB8AC3E}">
        <p14:creationId xmlns:p14="http://schemas.microsoft.com/office/powerpoint/2010/main" val="15100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ছবিগুলি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S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1752600"/>
            <a:ext cx="7505700" cy="4191000"/>
          </a:xfrm>
        </p:spPr>
      </p:pic>
    </p:spTree>
    <p:extLst>
      <p:ext uri="{BB962C8B-B14F-4D97-AF65-F5344CB8AC3E}">
        <p14:creationId xmlns:p14="http://schemas.microsoft.com/office/powerpoint/2010/main" val="294447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প্রারম্ভিক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বক্তব্য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36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ভাস্কো</a:t>
            </a:r>
            <a:r>
              <a:rPr lang="en-US" sz="3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36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দা</a:t>
            </a:r>
            <a:r>
              <a:rPr lang="en-US" sz="3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36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গামা</a:t>
            </a:r>
            <a:r>
              <a:rPr lang="en-US" sz="3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দুঃসাহসিক</a:t>
            </a:r>
            <a:r>
              <a:rPr lang="en-US" sz="3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নাবিক</a:t>
            </a:r>
            <a:r>
              <a:rPr lang="en-US" sz="3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SG" sz="36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SG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ইউরোপের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সঙ্গে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উপমহাদেশের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প্রত্যক্ষ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২। 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পর্তুগীজরা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উপমহাদেশে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আসার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পথ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সন্ধান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? </a:t>
            </a:r>
          </a:p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৩। 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ভাস্কো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দা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গামা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কালিকট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বন্দরে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অবতরনের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সেখানকার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রাজা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ছিলেন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? </a:t>
            </a:r>
          </a:p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৪।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ইউরোপ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মহাদেশের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জাতি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ভৌগলিক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আবিস্কারে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উদ্বুদ্ধ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ওঠেছিল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SG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45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/>
              <a:t> 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ইউরোপের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সঙ্গে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উপমহাদেশের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প্রত্যক্ষ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?</a:t>
            </a:r>
          </a:p>
          <a:p>
            <a:pPr marL="0" lvl="0" indent="0">
              <a:buNone/>
            </a:pP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দঃসাহসিক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পর্তুগিজ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নাবিক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ভাস্কো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দা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গামার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উপমহাদেশে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আগমনের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ইউরোপের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সঙ্গে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এ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দেশের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প্রত্যক্ষভাবে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9240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818</Words>
  <Application>Microsoft Office PowerPoint</Application>
  <PresentationFormat>On-screen Show (4:3)</PresentationFormat>
  <Paragraphs>103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শুভেচ্ছা / স্বাগতম </vt:lpstr>
      <vt:lpstr>শিক্ষক পরিচিতি</vt:lpstr>
      <vt:lpstr>পাঠ পরিচিতি </vt:lpstr>
      <vt:lpstr>নিচের ছবিগুলি লক্ষ্য করি</vt:lpstr>
      <vt:lpstr>নিচের ছবিগুলি লক্ষ্য করি</vt:lpstr>
      <vt:lpstr>নিচের ছবিগুলি লক্ষ্য করি</vt:lpstr>
      <vt:lpstr>প্রারম্ভিক বক্তব্য</vt:lpstr>
      <vt:lpstr>শিক্ষন ফল </vt:lpstr>
      <vt:lpstr>একক কাজ </vt:lpstr>
      <vt:lpstr>ক্লাস চৌকস ছাত্রের কাজ</vt:lpstr>
      <vt:lpstr>নিচের ছবিগুলি লক্ষ্য করি</vt:lpstr>
      <vt:lpstr>জোড়ায় কাজ </vt:lpstr>
      <vt:lpstr>নিচের ছবিগুলি লক্ষ্য করি</vt:lpstr>
      <vt:lpstr>নিচের ছবিগুলি লক্ষ্য করি</vt:lpstr>
      <vt:lpstr>দলীয় কাজ </vt:lpstr>
      <vt:lpstr>নিচের ছবিগুলি লক্ষ্য করি</vt:lpstr>
      <vt:lpstr>সম্মিলিত কাজ</vt:lpstr>
      <vt:lpstr>বহু নির্বাচনী প্রশ্ন</vt:lpstr>
      <vt:lpstr>বহু নির্বাচনী প্রশ্ন</vt:lpstr>
      <vt:lpstr>বহু নির্বাচনী প্রশ্ন</vt:lpstr>
      <vt:lpstr>বহু নির্বাচনী প্রশ্ন</vt:lpstr>
      <vt:lpstr>বহু নির্বাচনী প্রশ্ন</vt:lpstr>
      <vt:lpstr>উত্তর মালা</vt:lpstr>
      <vt:lpstr>   বাড়ির কাজ</vt:lpstr>
      <vt:lpstr>ধন্যবাদ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/ স্বাগতম</dc:title>
  <dc:creator>HP</dc:creator>
  <cp:lastModifiedBy>Windows User</cp:lastModifiedBy>
  <cp:revision>69</cp:revision>
  <dcterms:created xsi:type="dcterms:W3CDTF">2020-01-26T05:07:31Z</dcterms:created>
  <dcterms:modified xsi:type="dcterms:W3CDTF">2020-02-25T14:44:40Z</dcterms:modified>
</cp:coreProperties>
</file>