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82" r:id="rId3"/>
    <p:sldId id="275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88" r:id="rId15"/>
    <p:sldId id="290" r:id="rId16"/>
    <p:sldId id="287" r:id="rId17"/>
    <p:sldId id="284" r:id="rId18"/>
    <p:sldId id="268" r:id="rId19"/>
    <p:sldId id="286" r:id="rId20"/>
    <p:sldId id="266" r:id="rId21"/>
    <p:sldId id="285" r:id="rId22"/>
    <p:sldId id="269" r:id="rId23"/>
    <p:sldId id="270" r:id="rId24"/>
    <p:sldId id="271" r:id="rId25"/>
    <p:sldId id="27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32" autoAdjust="0"/>
    <p:restoredTop sz="94660"/>
  </p:normalViewPr>
  <p:slideViewPr>
    <p:cSldViewPr snapToGrid="0">
      <p:cViewPr varScale="1">
        <p:scale>
          <a:sx n="69" d="100"/>
          <a:sy n="69" d="100"/>
        </p:scale>
        <p:origin x="2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hyperlink" Target="mailto:nizamu93@gmail.com" TargetMode="Externa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2089-51DB-4BEA-B706-A2A64CEC133B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E063-D6F2-4FD5-B6F0-6814B47E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07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2089-51DB-4BEA-B706-A2A64CEC133B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E063-D6F2-4FD5-B6F0-6814B47E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6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2089-51DB-4BEA-B706-A2A64CEC133B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E063-D6F2-4FD5-B6F0-6814B47E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35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2089-51DB-4BEA-B706-A2A64CEC133B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E063-D6F2-4FD5-B6F0-6814B47E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56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2089-51DB-4BEA-B706-A2A64CEC133B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E063-D6F2-4FD5-B6F0-6814B47E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86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2089-51DB-4BEA-B706-A2A64CEC133B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E063-D6F2-4FD5-B6F0-6814B47E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93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2089-51DB-4BEA-B706-A2A64CEC133B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E063-D6F2-4FD5-B6F0-6814B47E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1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2089-51DB-4BEA-B706-A2A64CEC133B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E063-D6F2-4FD5-B6F0-6814B47E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4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alphaModFix amt="1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1" y="1"/>
            <a:ext cx="12192000" cy="6858000"/>
          </a:xfrm>
          <a:prstGeom prst="frame">
            <a:avLst>
              <a:gd name="adj1" fmla="val 4973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59"/>
          <a:stretch/>
        </p:blipFill>
        <p:spPr>
          <a:xfrm>
            <a:off x="11108455" y="406197"/>
            <a:ext cx="708242" cy="7441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91" y="406197"/>
            <a:ext cx="744177" cy="74417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7986" y="0"/>
            <a:ext cx="12074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মোহাম্মদ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নিজাম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উদ্দিন</a:t>
            </a:r>
            <a:r>
              <a:rPr lang="en-US" sz="1600" baseline="0" dirty="0" smtClean="0"/>
              <a:t>, ICT4E </a:t>
            </a:r>
            <a:r>
              <a:rPr lang="en-US" sz="1600" baseline="0" dirty="0" err="1" smtClean="0"/>
              <a:t>জেলা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এম্বাসেডর,সুনামগঞ্জ</a:t>
            </a:r>
            <a:r>
              <a:rPr lang="en-US" sz="1600" baseline="0" dirty="0" smtClean="0"/>
              <a:t>। </a:t>
            </a:r>
            <a:r>
              <a:rPr lang="en-US" sz="1600" baseline="0" dirty="0" err="1" smtClean="0"/>
              <a:t>ইমেইলঃ</a:t>
            </a:r>
            <a:r>
              <a:rPr lang="en-US" sz="1600" baseline="0" dirty="0" smtClean="0"/>
              <a:t> </a:t>
            </a:r>
            <a:r>
              <a:rPr lang="en-US" sz="1600" baseline="0" dirty="0" smtClean="0">
                <a:hlinkClick r:id="rId5"/>
              </a:rPr>
              <a:t>nizamu93@gmail.com</a:t>
            </a:r>
            <a:r>
              <a:rPr lang="en-US" sz="1600" baseline="0" dirty="0" smtClean="0"/>
              <a:t>, </a:t>
            </a:r>
            <a:r>
              <a:rPr lang="en-US" sz="1600" baseline="0" dirty="0" err="1" smtClean="0"/>
              <a:t>মোবাইল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নং</a:t>
            </a:r>
            <a:r>
              <a:rPr lang="en-US" sz="1600" baseline="0" dirty="0" smtClean="0"/>
              <a:t> 01718782723</a:t>
            </a:r>
            <a:endParaRPr lang="en-US" sz="16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80218" y="6519446"/>
            <a:ext cx="12074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মোহাম্মদ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নিজাম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উদ্দিন</a:t>
            </a:r>
            <a:r>
              <a:rPr lang="en-US" sz="1600" baseline="0" dirty="0" smtClean="0"/>
              <a:t>, ICT4E </a:t>
            </a:r>
            <a:r>
              <a:rPr lang="en-US" sz="1600" baseline="0" dirty="0" err="1" smtClean="0"/>
              <a:t>জেলা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এম্বাসেডর,সুনামগঞ্জ</a:t>
            </a:r>
            <a:r>
              <a:rPr lang="en-US" sz="1600" baseline="0" dirty="0" smtClean="0"/>
              <a:t>। </a:t>
            </a:r>
            <a:r>
              <a:rPr lang="en-US" sz="1600" baseline="0" dirty="0" err="1" smtClean="0"/>
              <a:t>ইমেইলঃ</a:t>
            </a:r>
            <a:r>
              <a:rPr lang="en-US" sz="1600" baseline="0" dirty="0" smtClean="0"/>
              <a:t> </a:t>
            </a:r>
            <a:r>
              <a:rPr lang="en-US" sz="1600" baseline="0" dirty="0" smtClean="0">
                <a:hlinkClick r:id="rId5"/>
              </a:rPr>
              <a:t>nizamu93@gmail.com</a:t>
            </a:r>
            <a:r>
              <a:rPr lang="en-US" sz="1600" baseline="0" dirty="0" smtClean="0"/>
              <a:t>, </a:t>
            </a:r>
            <a:r>
              <a:rPr lang="en-US" sz="1600" baseline="0" dirty="0" err="1" smtClean="0"/>
              <a:t>মোবাইল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নং</a:t>
            </a:r>
            <a:r>
              <a:rPr lang="en-US" sz="1600" baseline="0" dirty="0" smtClean="0"/>
              <a:t> 01718782723</a:t>
            </a:r>
            <a:endParaRPr lang="en-US" sz="1600" dirty="0"/>
          </a:p>
        </p:txBody>
      </p:sp>
      <p:sp>
        <p:nvSpPr>
          <p:cNvPr id="11" name="TextBox 10"/>
          <p:cNvSpPr txBox="1"/>
          <p:nvPr userDrawn="1"/>
        </p:nvSpPr>
        <p:spPr>
          <a:xfrm rot="16200000">
            <a:off x="-2858625" y="3246563"/>
            <a:ext cx="6046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 smtClean="0"/>
              <a:t>মোহাম্মদ</a:t>
            </a:r>
            <a:r>
              <a:rPr lang="en-US" sz="900" baseline="0" dirty="0" smtClean="0"/>
              <a:t> </a:t>
            </a:r>
            <a:r>
              <a:rPr lang="en-US" sz="900" baseline="0" dirty="0" err="1" smtClean="0"/>
              <a:t>নিজাম</a:t>
            </a:r>
            <a:r>
              <a:rPr lang="en-US" sz="900" baseline="0" dirty="0" smtClean="0"/>
              <a:t> </a:t>
            </a:r>
            <a:r>
              <a:rPr lang="en-US" sz="900" baseline="0" dirty="0" err="1" smtClean="0"/>
              <a:t>উদ্দিন</a:t>
            </a:r>
            <a:r>
              <a:rPr lang="en-US" sz="900" baseline="0" dirty="0" smtClean="0"/>
              <a:t>, ICT4E </a:t>
            </a:r>
            <a:r>
              <a:rPr lang="en-US" sz="900" baseline="0" dirty="0" err="1" smtClean="0"/>
              <a:t>জেলা</a:t>
            </a:r>
            <a:r>
              <a:rPr lang="en-US" sz="900" baseline="0" dirty="0" smtClean="0"/>
              <a:t> </a:t>
            </a:r>
            <a:r>
              <a:rPr lang="en-US" sz="900" baseline="0" dirty="0" err="1" smtClean="0"/>
              <a:t>এম্বাসেডর,সুনামগঞ্জ</a:t>
            </a:r>
            <a:r>
              <a:rPr lang="en-US" sz="900" baseline="0" dirty="0" smtClean="0"/>
              <a:t>। </a:t>
            </a:r>
            <a:r>
              <a:rPr lang="en-US" sz="900" baseline="0" dirty="0" err="1" smtClean="0"/>
              <a:t>ইমেইলঃ</a:t>
            </a:r>
            <a:r>
              <a:rPr lang="en-US" sz="900" baseline="0" dirty="0" smtClean="0"/>
              <a:t> </a:t>
            </a:r>
            <a:r>
              <a:rPr lang="en-US" sz="900" baseline="0" dirty="0" smtClean="0">
                <a:hlinkClick r:id="rId5"/>
              </a:rPr>
              <a:t>nizamu93@gmail.com</a:t>
            </a:r>
            <a:r>
              <a:rPr lang="en-US" sz="900" baseline="0" dirty="0" smtClean="0"/>
              <a:t>, </a:t>
            </a:r>
            <a:r>
              <a:rPr lang="en-US" sz="900" baseline="0" dirty="0" err="1" smtClean="0"/>
              <a:t>মোবাইল</a:t>
            </a:r>
            <a:r>
              <a:rPr lang="en-US" sz="900" baseline="0" dirty="0" smtClean="0"/>
              <a:t> </a:t>
            </a:r>
            <a:r>
              <a:rPr lang="en-US" sz="900" baseline="0" dirty="0" err="1" smtClean="0"/>
              <a:t>নং</a:t>
            </a:r>
            <a:r>
              <a:rPr lang="en-US" sz="900" baseline="0" dirty="0" smtClean="0"/>
              <a:t> 01718782723</a:t>
            </a:r>
            <a:endParaRPr lang="en-US" sz="900" dirty="0"/>
          </a:p>
        </p:txBody>
      </p:sp>
      <p:sp>
        <p:nvSpPr>
          <p:cNvPr id="13" name="TextBox 12"/>
          <p:cNvSpPr txBox="1"/>
          <p:nvPr userDrawn="1"/>
        </p:nvSpPr>
        <p:spPr>
          <a:xfrm rot="5400000">
            <a:off x="8987235" y="3077286"/>
            <a:ext cx="6046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 smtClean="0"/>
              <a:t>মোহাম্মদ</a:t>
            </a:r>
            <a:r>
              <a:rPr lang="en-US" sz="900" baseline="0" dirty="0" smtClean="0"/>
              <a:t> </a:t>
            </a:r>
            <a:r>
              <a:rPr lang="en-US" sz="900" baseline="0" dirty="0" err="1" smtClean="0"/>
              <a:t>নিজাম</a:t>
            </a:r>
            <a:r>
              <a:rPr lang="en-US" sz="900" baseline="0" dirty="0" smtClean="0"/>
              <a:t> </a:t>
            </a:r>
            <a:r>
              <a:rPr lang="en-US" sz="900" baseline="0" dirty="0" err="1" smtClean="0"/>
              <a:t>উদ্দিন</a:t>
            </a:r>
            <a:r>
              <a:rPr lang="en-US" sz="900" baseline="0" dirty="0" smtClean="0"/>
              <a:t>, ICT4E </a:t>
            </a:r>
            <a:r>
              <a:rPr lang="en-US" sz="900" baseline="0" dirty="0" err="1" smtClean="0"/>
              <a:t>জেলা</a:t>
            </a:r>
            <a:r>
              <a:rPr lang="en-US" sz="900" baseline="0" dirty="0" smtClean="0"/>
              <a:t> </a:t>
            </a:r>
            <a:r>
              <a:rPr lang="en-US" sz="900" baseline="0" dirty="0" err="1" smtClean="0"/>
              <a:t>এম্বাসেডর,সুনামগঞ্জ</a:t>
            </a:r>
            <a:r>
              <a:rPr lang="en-US" sz="900" baseline="0" dirty="0" smtClean="0"/>
              <a:t>। </a:t>
            </a:r>
            <a:r>
              <a:rPr lang="en-US" sz="900" baseline="0" dirty="0" err="1" smtClean="0"/>
              <a:t>ইমেইলঃ</a:t>
            </a:r>
            <a:r>
              <a:rPr lang="en-US" sz="900" baseline="0" dirty="0" smtClean="0"/>
              <a:t> </a:t>
            </a:r>
            <a:r>
              <a:rPr lang="en-US" sz="900" baseline="0" dirty="0" smtClean="0">
                <a:hlinkClick r:id="rId5"/>
              </a:rPr>
              <a:t>nizamu93@gmail.com</a:t>
            </a:r>
            <a:r>
              <a:rPr lang="en-US" sz="900" baseline="0" dirty="0" smtClean="0"/>
              <a:t>, </a:t>
            </a:r>
            <a:r>
              <a:rPr lang="en-US" sz="900" baseline="0" dirty="0" err="1" smtClean="0"/>
              <a:t>মোবাইল</a:t>
            </a:r>
            <a:r>
              <a:rPr lang="en-US" sz="900" baseline="0" dirty="0" smtClean="0"/>
              <a:t> </a:t>
            </a:r>
            <a:r>
              <a:rPr lang="en-US" sz="900" baseline="0" dirty="0" err="1" smtClean="0"/>
              <a:t>নং</a:t>
            </a:r>
            <a:r>
              <a:rPr lang="en-US" sz="900" baseline="0" dirty="0" smtClean="0"/>
              <a:t> 01718782723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8442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2089-51DB-4BEA-B706-A2A64CEC133B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E063-D6F2-4FD5-B6F0-6814B47E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0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2089-51DB-4BEA-B706-A2A64CEC133B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E063-D6F2-4FD5-B6F0-6814B47E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4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92089-51DB-4BEA-B706-A2A64CEC133B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5E063-D6F2-4FD5-B6F0-6814B47E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3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6100" y="650046"/>
            <a:ext cx="5737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756D14-9CD3-4B29-9A7B-687D847C8E38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902065" y="1675935"/>
            <a:ext cx="4616245" cy="4454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ydi-raat-pohaale-shonaa-jodi-raat-pohale-shona-jeto-bangabandhu-more-nai-sabina-yasm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96500" y="9073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38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4489" y="1797300"/>
            <a:ext cx="6962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দিনে দিনে বড় হয় খোকা। পায়ে হেঁটে স্কুলে যায়।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5807" y="3499426"/>
            <a:ext cx="7904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দু’চোখ মেলে দেখে বাংলার মাঠ-ঘাট, পথ-প্রান্তর, সোনালি ধানের খেত। চোখ জুড়িয়ে যায় তার।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407" y="3499426"/>
            <a:ext cx="2657475" cy="1724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357" y="1267977"/>
            <a:ext cx="2676525" cy="1704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6360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0255" y="1203251"/>
            <a:ext cx="6761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খোকা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140" y="512619"/>
            <a:ext cx="2005445" cy="26739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94579" y="4457025"/>
            <a:ext cx="101594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গাঁয়ের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নিবিড়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প্রায়ই সে বন্ধুদের বাড়ি নিয়ে আসে। বলে, মা, ওদের খেতে দাও। মা আনন্দের সঙ্গে ছেলের ব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ন্ধু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দের খেতে দেন। মা হাসিমুখে ছেলের আবদার পূরণ করেন।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2" b="11023"/>
          <a:stretch/>
        </p:blipFill>
        <p:spPr>
          <a:xfrm>
            <a:off x="5485965" y="2531148"/>
            <a:ext cx="2466975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506" y="2531148"/>
            <a:ext cx="2396622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0901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6363" y="2522430"/>
            <a:ext cx="6622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বর্ষাকালে স্কুলে যেতে বাবা খোকাকে ছাতা কিনে দিলেন। খোকা ছাতা নিয়ে স্কুলে যায়।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75" y="604467"/>
            <a:ext cx="1628775" cy="2809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073" y="701450"/>
            <a:ext cx="2867025" cy="1590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93" y="3953064"/>
            <a:ext cx="2143125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3034145" y="4701460"/>
            <a:ext cx="78139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একদিন ছাতা ছাড়া ভিজে ভিজে বাড়ি ফিরল খোকা।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0628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918" y="1279381"/>
            <a:ext cx="3886200" cy="5019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0873" y="554182"/>
            <a:ext cx="9393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পাঠ্য বইয়ের ১৪ পৃষ্ঠা বের কর এবং ছবিটি লক্ষ্য কর।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3710" y="1607127"/>
            <a:ext cx="4530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পেলে?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6909" y="3131127"/>
            <a:ext cx="62622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আমি পাঠ্যাংশটি পড়ছি। তোমরা মনোযোগ দিয়ে শোন এবং লাইনের নিচে আঙ্গুল দিয়ে ধরো।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37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0294" y="2822115"/>
            <a:ext cx="2527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54903" y="2830381"/>
            <a:ext cx="23230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টুঙ্গিপাড়া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076370" y="4231529"/>
            <a:ext cx="2230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932472" y="5446974"/>
            <a:ext cx="2374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প্রান্তর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7401216" y="5657688"/>
            <a:ext cx="2151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7387145" y="4231528"/>
            <a:ext cx="2179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349038" y="1575126"/>
            <a:ext cx="7523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র্ণযুক্ত শব্দগু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খুঁজে বের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এবং যুক্তবর্ণগুলো ভেঙ্গে দেখাইঃ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65120" y="817417"/>
            <a:ext cx="2008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203" y="514314"/>
            <a:ext cx="2093357" cy="12525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49616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61162" y="3413316"/>
            <a:ext cx="1960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স্ক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422270" y="1783157"/>
            <a:ext cx="536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18563" y="1759038"/>
            <a:ext cx="1201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ঞ+জ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92983" y="2534404"/>
            <a:ext cx="105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ঙ+গ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79817" y="2603435"/>
            <a:ext cx="789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ঙ্গ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44146" y="4205137"/>
            <a:ext cx="150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ন+ত 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6539345" y="3376927"/>
            <a:ext cx="1960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স+ক </a:t>
            </a:r>
            <a:endParaRPr lang="en-US" sz="36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811477" y="1778916"/>
            <a:ext cx="1884218" cy="4632720"/>
            <a:chOff x="820980" y="1793554"/>
            <a:chExt cx="1884218" cy="4632720"/>
          </a:xfrm>
        </p:grpSpPr>
        <p:sp>
          <p:nvSpPr>
            <p:cNvPr id="3" name="TextBox 2"/>
            <p:cNvSpPr txBox="1"/>
            <p:nvPr/>
          </p:nvSpPr>
          <p:spPr>
            <a:xfrm>
              <a:off x="820980" y="1793554"/>
              <a:ext cx="18842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গোপালগঞ্জ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973380" y="2718839"/>
              <a:ext cx="173181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টুঙ্গিপাড়া</a:t>
              </a:r>
              <a:endParaRPr lang="en-US" sz="36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24541" y="4299185"/>
              <a:ext cx="17698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প্রান্তর</a:t>
              </a:r>
              <a:endParaRPr lang="en-US" sz="36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07668" y="5039564"/>
              <a:ext cx="160356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বন্ধু</a:t>
              </a:r>
              <a:endParaRPr lang="en-US" sz="36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20980" y="5779943"/>
              <a:ext cx="16245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আনন্দ</a:t>
              </a:r>
              <a:endParaRPr lang="en-US" sz="36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31816" y="3558806"/>
              <a:ext cx="166254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স্কুল</a:t>
              </a:r>
              <a:endParaRPr lang="en-US" sz="3600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4062943" y="4299185"/>
            <a:ext cx="1156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ন্ত 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6617327" y="5058766"/>
            <a:ext cx="1960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ন+ধ</a:t>
            </a:r>
            <a:endParaRPr lang="en-US" sz="3600" dirty="0"/>
          </a:p>
        </p:txBody>
      </p:sp>
      <p:sp>
        <p:nvSpPr>
          <p:cNvPr id="18" name="Rectangle 17"/>
          <p:cNvSpPr/>
          <p:nvPr/>
        </p:nvSpPr>
        <p:spPr>
          <a:xfrm>
            <a:off x="4170218" y="5118974"/>
            <a:ext cx="1040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ন্ধ </a:t>
            </a:r>
            <a:endParaRPr lang="en-US" sz="3600" dirty="0"/>
          </a:p>
        </p:txBody>
      </p:sp>
      <p:sp>
        <p:nvSpPr>
          <p:cNvPr id="19" name="Rectangle 18"/>
          <p:cNvSpPr/>
          <p:nvPr/>
        </p:nvSpPr>
        <p:spPr>
          <a:xfrm>
            <a:off x="6800997" y="5697194"/>
            <a:ext cx="1549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ন+দ </a:t>
            </a:r>
            <a:endParaRPr lang="en-US" sz="3600" dirty="0"/>
          </a:p>
        </p:txBody>
      </p:sp>
      <p:sp>
        <p:nvSpPr>
          <p:cNvPr id="20" name="Rectangle 19"/>
          <p:cNvSpPr/>
          <p:nvPr/>
        </p:nvSpPr>
        <p:spPr>
          <a:xfrm>
            <a:off x="4170218" y="5765305"/>
            <a:ext cx="1061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ন্দ 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3004853" y="747649"/>
            <a:ext cx="3612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 মিলিয়ে নেইঃ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46" y="565873"/>
            <a:ext cx="2924175" cy="1439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33327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3381" y="2410690"/>
            <a:ext cx="81880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বেঞ্চ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6255" y="775855"/>
            <a:ext cx="2563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ড্রিল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849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4008" y="658232"/>
            <a:ext cx="2051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74740" y="3105262"/>
            <a:ext cx="1585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7860541" y="3105262"/>
            <a:ext cx="1228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আদর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2964825" y="4351961"/>
            <a:ext cx="1036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7929448" y="4351962"/>
            <a:ext cx="1299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4987269" y="5573624"/>
            <a:ext cx="1704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836419" y="1638600"/>
            <a:ext cx="7523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সকল শব্দের বিপরীত শব্দ হয় সেগুলো খুঁজে বের করিঃ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37" y="511078"/>
            <a:ext cx="2534194" cy="15718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1914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1472" y="1292260"/>
            <a:ext cx="3657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 মিলিয়ে নেইঃ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3164" y="2408597"/>
            <a:ext cx="5001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জন্ম-----------------------মৃত্যু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1491" y="4535996"/>
            <a:ext cx="5223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বন্ধু-----------------------শত্রু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3109" y="3756679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বড়-----------------------ছোট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3164" y="3082638"/>
            <a:ext cx="5694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আদর-----------------------অনাদর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3109" y="5315313"/>
            <a:ext cx="651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আনন্দ-----------------------দুঃখ/বেদনা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40" y="507264"/>
            <a:ext cx="2924175" cy="1439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3469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4618" y="1316182"/>
            <a:ext cx="1787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7346" y="4281054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দল থেকে একজন একজন করে পাঠ্যাংশটি পড়বে, দলের অন্যরা শুনবে। এভাবে পর্যায়ক্রমে দলের সবাই পড়বে।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367" y="618622"/>
            <a:ext cx="2186059" cy="16374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034144" y="2622223"/>
            <a:ext cx="5541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7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164" y="3024676"/>
            <a:ext cx="543490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নিজাম উদ্দিন</a:t>
            </a:r>
          </a:p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মল্লিকপুর সরকারী প্রাথমিক বিদ্যালয়</a:t>
            </a:r>
          </a:p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ছাতক, সুনামগঞ্জ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ICT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এম্বাসেডর,সুনামগঞ্জ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01718782723</a:t>
            </a: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nizamu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929" y="362260"/>
            <a:ext cx="2413425" cy="24251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382513" y="3024676"/>
            <a:ext cx="50871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 খোকা 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১৯২০ সালের---- বাড়ি ফিরল খোকা </a:t>
            </a:r>
          </a:p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16</a:t>
            </a:r>
            <a:r>
              <a:rPr lang="bn-IN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/২০২০ খ্রি.  </a:t>
            </a:r>
          </a:p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655" y="553989"/>
            <a:ext cx="1862751" cy="239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091" y="2563091"/>
            <a:ext cx="7578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 খোকা কত সালে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জন্মগ্রহণ করে? 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খোকা কোন জেলায় জন্মগ্রহণ করে? 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বাবা আদর করে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ছেলের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নাম কী রেখেছিলেন?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817418"/>
            <a:ext cx="2008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367" y="618622"/>
            <a:ext cx="2186059" cy="16374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2709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6038" y="651163"/>
            <a:ext cx="3422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1090" y="2563091"/>
            <a:ext cx="9628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খোকা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১৯২০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সালে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১৭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জন্মগ্রহণ 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খোকা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টুঙ্গিপাড়া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জেলায় জন্মগ্রহণ 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উত্তরঃ বাবা আদর করে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ছেলের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নাম রেখেছিলেন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খোকা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40" y="507264"/>
            <a:ext cx="2924175" cy="1439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83202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6911" y="678872"/>
            <a:ext cx="1330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4654" y="3214253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টুঙ্গিপাড়া গ্রামটি কোন জেলায় অবস্থিত?</a:t>
            </a:r>
          </a:p>
          <a:p>
            <a:pPr marL="742950" indent="-742950">
              <a:buAutoNum type="arabicParenR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খোকার বাবার নাম কী? 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  খোকা স্কুল থেকে ভিজে বাড়ি ফিরেছিল কেন?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1946562"/>
            <a:ext cx="4405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লেখঃ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77" y="459092"/>
            <a:ext cx="2352754" cy="15656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35013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8546" y="928254"/>
            <a:ext cx="3491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 মিলিয়ে নেই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599" y="3131126"/>
            <a:ext cx="94626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উত্তরঃ  টুঙ্গিপাড়া গ্রামটি গোপালগঞ্জ জেলায় অবস্থিত। 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উত্তরঃ  খোকার বাবার নাম শেখ লুৎফর রহমান।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উত্তরঃ  খোকা তার ছাতাটি এক গরীব বন্ধুকে দিয়েছিল। তাই সে         স্কুল থেকে ভিজে বাড়ি ফিরেছিল 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40" y="507264"/>
            <a:ext cx="2924175" cy="1439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414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7638" y="73428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6347" y="4281055"/>
            <a:ext cx="5555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পাঠ্যাংশটি ভালভাবে পড়ে আসবে।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10" y="1209855"/>
            <a:ext cx="3886200" cy="5019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941" y="734289"/>
            <a:ext cx="2762250" cy="1657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1586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952" y="2490983"/>
            <a:ext cx="4028702" cy="29677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051" y="2490983"/>
            <a:ext cx="4778513" cy="29677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4349461" y="1136073"/>
            <a:ext cx="3090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23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26" y="2276918"/>
            <a:ext cx="1885950" cy="2419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6" y="4001874"/>
            <a:ext cx="1905000" cy="2400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5" r="12465"/>
          <a:stretch/>
        </p:blipFill>
        <p:spPr>
          <a:xfrm>
            <a:off x="8478094" y="722826"/>
            <a:ext cx="2499964" cy="1946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313" y="2922802"/>
            <a:ext cx="1809750" cy="2524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969" y="1217493"/>
            <a:ext cx="1762125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593489" y="1372976"/>
            <a:ext cx="3653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করোঃ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76399" y="4049937"/>
            <a:ext cx="4321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কাকে দেখা যাচ্ছে?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0036" y="5704091"/>
            <a:ext cx="8038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জাতির পিতা বঙ্গবন্ধু শেখ মুজিবুর রহমান।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30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37" y="3636008"/>
            <a:ext cx="7683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অনেকেরই ছোট ছোট ভাই আছে। তাই না?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9145" y="4584478"/>
            <a:ext cx="8170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ছোট ভাইকে বাবা-মা আদর করে কী ডাকেন?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7" r="6206"/>
          <a:stretch/>
        </p:blipFill>
        <p:spPr>
          <a:xfrm>
            <a:off x="4594121" y="491673"/>
            <a:ext cx="2374491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436373" y="5414275"/>
            <a:ext cx="3701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খোকা ডাকেন।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3041" y="2080456"/>
            <a:ext cx="8170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শিশুর জন্মের পর তাকে আদর করে কী নামে ডাকা হয়?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5869" y="2844217"/>
            <a:ext cx="3701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খোকা নামে ডাকা হয়।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27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6090" y="1091381"/>
            <a:ext cx="3805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 খোকা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40" y="2122179"/>
            <a:ext cx="3197508" cy="3777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502" y="2126081"/>
            <a:ext cx="2991564" cy="37693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7759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5273" y="532366"/>
            <a:ext cx="6289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শিক্ষার্থীরা...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2945" y="1026297"/>
            <a:ext cx="1021080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সহযোগে গঠিত শব্দ শুনে বুঝতে পারবে। 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১.২.১ – উচ্চারিত পঠিত বাক্য শুনে বলতে পারবে। 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৩.১.১ – নির্ধারিত বিষয়ে বর্ণনা শুনে বুঝতে পারবে। </a:t>
            </a:r>
          </a:p>
          <a:p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১.১.১ -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সহযোগে গঠিত শব্দ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 ও শুদ্ধভাবে বলতে পারবে। 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১.১.২ -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সহযোগে গঠিত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শব্দযুক্ত বাক্য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স্পষ্ট ও শুদ্ধভাবে বলতে পারবে। </a:t>
            </a:r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১.৩.২ – শুদ্ধ উচ্চারণে প্রশ্ন করতে ও উত্তর দিতে পারবে। </a:t>
            </a:r>
          </a:p>
          <a:p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সংবলিত শব্দ পড়তে পারবে। 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সহযোগে গঠিত শব্দযুক্ত বাক্য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পড়তে পারবে। 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পাঠে ব্যবহৃত বাক্য শ্রবণযোগ্য স্পষ্ট স্বরে ও শুদ্ধ উচ্চারণে পড়তে পারবে। </a:t>
            </a:r>
          </a:p>
          <a:p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ভেঙ্গে লিখতে পারবে। 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পঠিত গল্পের বিষয়ে প্রশ্নের উত্তর শুদ্ধভাবে লিখতে পারবে।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8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0181" y="4355866"/>
            <a:ext cx="6518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১৯২০ সালের ১৭ই মার্চ। দিনটি ছিল বুধবার।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305590"/>
              </p:ext>
            </p:extLst>
          </p:nvPr>
        </p:nvGraphicFramePr>
        <p:xfrm>
          <a:off x="3742814" y="1619724"/>
          <a:ext cx="4472041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863">
                  <a:extLst>
                    <a:ext uri="{9D8B030D-6E8A-4147-A177-3AD203B41FA5}">
                      <a16:colId xmlns:a16="http://schemas.microsoft.com/office/drawing/2014/main" val="3673888857"/>
                    </a:ext>
                  </a:extLst>
                </a:gridCol>
                <a:gridCol w="638863">
                  <a:extLst>
                    <a:ext uri="{9D8B030D-6E8A-4147-A177-3AD203B41FA5}">
                      <a16:colId xmlns:a16="http://schemas.microsoft.com/office/drawing/2014/main" val="2238775811"/>
                    </a:ext>
                  </a:extLst>
                </a:gridCol>
                <a:gridCol w="638863">
                  <a:extLst>
                    <a:ext uri="{9D8B030D-6E8A-4147-A177-3AD203B41FA5}">
                      <a16:colId xmlns:a16="http://schemas.microsoft.com/office/drawing/2014/main" val="718825840"/>
                    </a:ext>
                  </a:extLst>
                </a:gridCol>
                <a:gridCol w="638863">
                  <a:extLst>
                    <a:ext uri="{9D8B030D-6E8A-4147-A177-3AD203B41FA5}">
                      <a16:colId xmlns:a16="http://schemas.microsoft.com/office/drawing/2014/main" val="2863235750"/>
                    </a:ext>
                  </a:extLst>
                </a:gridCol>
                <a:gridCol w="638863">
                  <a:extLst>
                    <a:ext uri="{9D8B030D-6E8A-4147-A177-3AD203B41FA5}">
                      <a16:colId xmlns:a16="http://schemas.microsoft.com/office/drawing/2014/main" val="751681411"/>
                    </a:ext>
                  </a:extLst>
                </a:gridCol>
                <a:gridCol w="638863">
                  <a:extLst>
                    <a:ext uri="{9D8B030D-6E8A-4147-A177-3AD203B41FA5}">
                      <a16:colId xmlns:a16="http://schemas.microsoft.com/office/drawing/2014/main" val="876669932"/>
                    </a:ext>
                  </a:extLst>
                </a:gridCol>
                <a:gridCol w="638863">
                  <a:extLst>
                    <a:ext uri="{9D8B030D-6E8A-4147-A177-3AD203B41FA5}">
                      <a16:colId xmlns:a16="http://schemas.microsoft.com/office/drawing/2014/main" val="16679182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Sun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Mon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Tue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Wed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Thu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Fri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Sat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679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786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157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044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102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61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7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7336" y="2860413"/>
            <a:ext cx="5132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টুঙ্গিপাড়া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1252" y="4833325"/>
            <a:ext cx="7329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সেই গ্রামের শেখ পরিবারে জন্ম হলো একটি শিশুর।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192" y="639257"/>
            <a:ext cx="2876550" cy="1590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735" y="580186"/>
            <a:ext cx="2387190" cy="32994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1673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1991" y="2884688"/>
            <a:ext cx="9522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বাবা শেখ লুৎফর রহমান আদর করে শিশুটির নাম রাখলেন খোকা।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45" y="603782"/>
            <a:ext cx="2534067" cy="21394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733897" y="3672508"/>
            <a:ext cx="4468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খোকা খুব আদরের নাম।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4391" y="5385183"/>
            <a:ext cx="9522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 প্রায় সব ঘরেই প্রথম পুত্র সন্তানের নাম রাখা হয় খোকা।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693" y="3672508"/>
            <a:ext cx="2876550" cy="1590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6298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772</Words>
  <Application>Microsoft Office PowerPoint</Application>
  <PresentationFormat>Widescreen</PresentationFormat>
  <Paragraphs>153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Nizam</dc:creator>
  <cp:lastModifiedBy>Nizam</cp:lastModifiedBy>
  <cp:revision>50</cp:revision>
  <dcterms:created xsi:type="dcterms:W3CDTF">2020-02-01T06:43:48Z</dcterms:created>
  <dcterms:modified xsi:type="dcterms:W3CDTF">2020-02-27T21:16:58Z</dcterms:modified>
</cp:coreProperties>
</file>