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54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6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8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3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1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0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6F2F5-7FC1-4AE3-AD4B-67F3E8E5DD77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D649B-38E1-418E-ABE8-A5CFFAE0E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042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14400"/>
            <a:ext cx="88392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57946" y="64761"/>
            <a:ext cx="3886200" cy="646331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সবাই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সুস্বাগতম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022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2927" y="6085820"/>
            <a:ext cx="4038600" cy="58477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610600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2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খাঁন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অধ্যাপক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রাষ্ট্রবিজ্ঞান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রোকনউদ্দিন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মোল্লা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গার্লস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ডিগ্রি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কলেজ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আড়াইহাজার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নারায়ণগঞ্জ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- 01720911047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64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দৃষ্টিভঙ্গির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:</a:t>
            </a:r>
          </a:p>
          <a:p>
            <a:pPr marL="0" indent="0" algn="just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হিসাবটা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চিন্তা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বুঝুন,বন্ধুদের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মিলান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দেখনেব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pPr marL="0" indent="0" algn="just">
              <a:buNone/>
            </a:pP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সম্ভব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4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buNone/>
            </a:pP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A,B,C,D,E,F,G,H,I,J,K,L,M,N,O,P,Q,R,S,T,U,V,W,X,Y,Z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26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ইংরেজি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অক্ষর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1,2,3,4,5,6,7,8,9,10,11,12,13,14,15,16,17,18,19,20,21,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22,23,24,25,26 =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টি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গানিতিক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সংখ্যা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758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‍A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Z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ধরি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A=1,B=2,C=3,D=4,E=5,F6,G=7,H=8,I=9,J=10,K=11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L=12,M=13,N=14,O=15,P=16,Q=17,R=18,S=19,T=20,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U=21,V=22,W=23,X=24,Y=25,Z=26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366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সফলতার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Ability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A+B+I+L+I+T+Y=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1+2+9+12+9+20+25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78%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Honest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H+O+N+E+S+T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8+15+14+5+19+20 = 81%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Hard Work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H+A+R+D+W+O+R+K= 8+1+18+4+23+15+18+11 = 98%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80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>
                <a:latin typeface="NikoshBAN" pitchFamily="2" charset="0"/>
                <a:cs typeface="NikoshBAN" pitchFamily="2" charset="0"/>
              </a:rPr>
              <a:t>সফলতার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Knowledge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K+N+O+W+L+E+D+G+E =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11+14+15+23+12+5+4+7+5 = 96%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Luck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L+U+C+K =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12+21+3+11 = 47%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Money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M+O+N+E+Y =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13+15+14+5+25 = 72%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Leadership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= L+E+A+D+E+R+S+H+I+P =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12+5+1+4+5+18+19+8+9+16 = 97%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95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সুত্রে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100%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স্কোর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সুত্র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100%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।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100%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স্কোর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marL="0" indent="0">
              <a:buNone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ব্যক্তির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“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পারফেক্ট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দৃষ্টিভঙ্গি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“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ইতিবাচক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দৃষ্টিভঙ্গ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’’  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Attitude” ।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Attitude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জীবনকে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100%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সফল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Attitude = A+T+T+I+T+U+D+E =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1+20+20+9+20+21+4+5 = 100%</a:t>
            </a:r>
          </a:p>
        </p:txBody>
      </p:sp>
    </p:spTree>
    <p:extLst>
      <p:ext uri="{BB962C8B-B14F-4D97-AF65-F5344CB8AC3E}">
        <p14:creationId xmlns:p14="http://schemas.microsoft.com/office/powerpoint/2010/main" val="774017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দৃষ্টিভঙ্গি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Attitude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ই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100%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সফলতা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দৃষ্টিভঙ্গি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বদলে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26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254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উপস্থাপনায়</vt:lpstr>
      <vt:lpstr>দৃষ্টিভঙ্গির পরিবর্তন</vt:lpstr>
      <vt:lpstr>ইংরেজি  অক্ষর ও গানিতিক সংখ্যা</vt:lpstr>
      <vt:lpstr> ‍A থেকে Z এর মান যদি এমন ভাবে ধরি</vt:lpstr>
      <vt:lpstr>সফলতার তিনটি শর্তের ব্যাখ্যা</vt:lpstr>
      <vt:lpstr>সফলতার জন্য অন্যান্য শর্তের ব্যাখ্যা</vt:lpstr>
      <vt:lpstr>সুত্রে 100% স্কোর করতে পারে </vt:lpstr>
      <vt:lpstr>দৃষ্টিভঙ্গি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দৃষ্টিভঙ্গির পরিবর্তন</dc:title>
  <dc:creator>Dell</dc:creator>
  <cp:lastModifiedBy>Dell</cp:lastModifiedBy>
  <cp:revision>21</cp:revision>
  <dcterms:created xsi:type="dcterms:W3CDTF">2019-11-12T11:05:03Z</dcterms:created>
  <dcterms:modified xsi:type="dcterms:W3CDTF">2019-11-14T01:54:06Z</dcterms:modified>
</cp:coreProperties>
</file>