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4" r:id="rId4"/>
    <p:sldId id="256" r:id="rId5"/>
    <p:sldId id="276" r:id="rId6"/>
    <p:sldId id="257" r:id="rId7"/>
    <p:sldId id="284" r:id="rId8"/>
    <p:sldId id="277" r:id="rId9"/>
    <p:sldId id="258" r:id="rId10"/>
    <p:sldId id="278" r:id="rId11"/>
    <p:sldId id="259" r:id="rId12"/>
    <p:sldId id="282" r:id="rId13"/>
    <p:sldId id="260" r:id="rId14"/>
    <p:sldId id="280" r:id="rId15"/>
    <p:sldId id="283" r:id="rId16"/>
    <p:sldId id="261" r:id="rId17"/>
    <p:sldId id="28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5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7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238-AE5A-4687-97BF-98776EC6E9C2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5F2C-B2DA-4573-A71C-73BC0335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2524"/>
            <a:ext cx="74676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Hp\Desktop\eKUUw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1600200"/>
            <a:ext cx="54387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76200"/>
            <a:ext cx="74676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h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866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0"/>
            <a:ext cx="655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 </a:t>
            </a:r>
            <a:r>
              <a:rPr lang="en-US" sz="2800" dirty="0" err="1" smtClean="0">
                <a:solidFill>
                  <a:srgbClr val="FF0000"/>
                </a:solidFill>
              </a:rPr>
              <a:t>ID..and</a:t>
            </a:r>
            <a:r>
              <a:rPr lang="en-US" sz="2800" dirty="0" smtClean="0">
                <a:solidFill>
                  <a:srgbClr val="FF0000"/>
                </a:solidFill>
              </a:rPr>
              <a:t>…</a:t>
            </a:r>
            <a:r>
              <a:rPr lang="en-US" sz="2800" dirty="0" err="1" smtClean="0">
                <a:solidFill>
                  <a:srgbClr val="FF0000"/>
                </a:solidFill>
              </a:rPr>
              <a:t>Passward</a:t>
            </a:r>
            <a:r>
              <a:rPr lang="en-US" dirty="0" smtClean="0"/>
              <a:t>…….Login click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3745728">
            <a:off x="3100434" y="1759569"/>
            <a:ext cx="238991" cy="34741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3745728">
            <a:off x="4654365" y="2198756"/>
            <a:ext cx="260374" cy="28414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7220606">
            <a:off x="5141569" y="2078823"/>
            <a:ext cx="397487" cy="38948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y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4940" y="5036127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here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2743200" y="1143000"/>
            <a:ext cx="592282" cy="3886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y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4940" y="5036127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here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2743200" y="1143000"/>
            <a:ext cx="592282" cy="3886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hy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7200"/>
            <a:ext cx="787304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86200" y="16002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90800" y="1905000"/>
            <a:ext cx="15240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hy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7200"/>
            <a:ext cx="787304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86200" y="16002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90800" y="1905000"/>
            <a:ext cx="15240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hy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7200"/>
            <a:ext cx="787304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86200" y="16002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90800" y="1905000"/>
            <a:ext cx="15240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724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e Z_¨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wUPvim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AvBwW‡Z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7" name="Picture 3" descr="C:\Users\Hp\Desktop\gtr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352800"/>
            <a:ext cx="24511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ht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6093"/>
            <a:ext cx="2819400" cy="17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724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e Z_¨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wUPvim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AvBwW‡Z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7" name="Picture 3" descr="C:\Users\Hp\Desktop\gtr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352800"/>
            <a:ext cx="24511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ht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6093"/>
            <a:ext cx="2819400" cy="17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k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4687"/>
            <a:ext cx="76962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2945"/>
            <a:ext cx="8382000" cy="67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9372711">
            <a:off x="1795650" y="2425410"/>
            <a:ext cx="302323" cy="1640698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p\Desktop\jygdfd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91312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648200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 last save click….</a:t>
            </a:r>
            <a:endParaRPr lang="en-US" sz="3600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2895600" y="3429000"/>
            <a:ext cx="45720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9865"/>
            <a:ext cx="6019800" cy="11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Hp\Desktop\eKUUw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648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 for watching…</a:t>
            </a:r>
          </a:p>
          <a:p>
            <a:r>
              <a:rPr lang="en-US" sz="6000" dirty="0" smtClean="0"/>
              <a:t>request to </a:t>
            </a:r>
            <a:r>
              <a:rPr lang="en-US" sz="6000" dirty="0" smtClean="0">
                <a:solidFill>
                  <a:srgbClr val="FF0000"/>
                </a:solidFill>
              </a:rPr>
              <a:t>subscribe</a:t>
            </a:r>
            <a:r>
              <a:rPr lang="en-US" sz="6000" dirty="0" smtClean="0"/>
              <a:t> my channel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26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ad_2 (2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28700"/>
            <a:ext cx="2298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26449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anose="02020603050405020304" pitchFamily="18" charset="0"/>
              </a:rPr>
              <a:t>PRESENTED BY...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MY SCHOOL\TOP SHEET PIC\p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1447800" cy="192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438400" y="3573720"/>
            <a:ext cx="5562600" cy="23698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Md.Rabiul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Islam</a:t>
            </a:r>
            <a:endParaRPr lang="bn-BD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No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Patkelpota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Paikgacha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Khulna.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 No.01912374507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raislam162@gmail.com</a:t>
            </a:r>
            <a:endParaRPr lang="bn-B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hb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IUI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105400"/>
            <a:ext cx="548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Light SemiCondensed" pitchFamily="34" charset="0"/>
              </a:rPr>
              <a:t>Link….</a:t>
            </a:r>
            <a:r>
              <a:rPr lang="en-US" sz="2800" dirty="0" smtClean="0">
                <a:latin typeface="Bahnschrift Light SemiCondensed" pitchFamily="34" charset="0"/>
              </a:rPr>
              <a:t>digitalhazira.solidworksbd.com</a:t>
            </a:r>
            <a:endParaRPr lang="en-US" sz="2800" dirty="0">
              <a:latin typeface="Bahnschrift Light Semi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086" y="457200"/>
            <a:ext cx="30371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Bahnschrift Light SemiCondensed" pitchFamily="34" charset="0"/>
              </a:rPr>
              <a:t>Link….</a:t>
            </a:r>
            <a:r>
              <a:rPr lang="en-US" sz="1400" dirty="0" smtClean="0">
                <a:latin typeface="Bahnschrift Light SemiCondensed" pitchFamily="34" charset="0"/>
              </a:rPr>
              <a:t>digitalhazira.solidworksbd.com</a:t>
            </a:r>
            <a:endParaRPr lang="en-US" sz="1400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hb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IUI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105400"/>
            <a:ext cx="548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Light SemiCondensed" pitchFamily="34" charset="0"/>
              </a:rPr>
              <a:t>Link….</a:t>
            </a:r>
            <a:r>
              <a:rPr lang="en-US" sz="2800" dirty="0" smtClean="0">
                <a:latin typeface="Bahnschrift Light SemiCondensed" pitchFamily="34" charset="0"/>
              </a:rPr>
              <a:t>digitalhazira.solidworksbd.com</a:t>
            </a:r>
            <a:endParaRPr lang="en-US" sz="2800" dirty="0">
              <a:latin typeface="Bahnschrift Light Semi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086" y="457200"/>
            <a:ext cx="30371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Bahnschrift Light SemiCondensed" pitchFamily="34" charset="0"/>
              </a:rPr>
              <a:t>Link….</a:t>
            </a:r>
            <a:r>
              <a:rPr lang="en-US" sz="1400" dirty="0" smtClean="0">
                <a:latin typeface="Bahnschrift Light SemiCondensed" pitchFamily="34" charset="0"/>
              </a:rPr>
              <a:t>digitalhazira.solidworksbd.com</a:t>
            </a:r>
            <a:endParaRPr lang="en-US" sz="1400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hb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010400" y="2362200"/>
            <a:ext cx="762000" cy="2209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hb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010400" y="2362200"/>
            <a:ext cx="762000" cy="2209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hb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h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866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0"/>
            <a:ext cx="655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 </a:t>
            </a:r>
            <a:r>
              <a:rPr lang="en-US" sz="2800" dirty="0" err="1" smtClean="0">
                <a:solidFill>
                  <a:srgbClr val="FF0000"/>
                </a:solidFill>
              </a:rPr>
              <a:t>ID..and</a:t>
            </a:r>
            <a:r>
              <a:rPr lang="en-US" sz="2800" dirty="0" smtClean="0">
                <a:solidFill>
                  <a:srgbClr val="FF0000"/>
                </a:solidFill>
              </a:rPr>
              <a:t>…</a:t>
            </a:r>
            <a:r>
              <a:rPr lang="en-US" sz="2800" dirty="0" err="1" smtClean="0">
                <a:solidFill>
                  <a:srgbClr val="FF0000"/>
                </a:solidFill>
              </a:rPr>
              <a:t>Passward</a:t>
            </a:r>
            <a:r>
              <a:rPr lang="en-US" dirty="0" smtClean="0"/>
              <a:t>…….Login click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3745728">
            <a:off x="3100434" y="1759569"/>
            <a:ext cx="238991" cy="34741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3745728">
            <a:off x="4654365" y="2198756"/>
            <a:ext cx="260374" cy="28414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7220606">
            <a:off x="5141569" y="2078823"/>
            <a:ext cx="397487" cy="38948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116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2020-02-27T16:26:16Z</dcterms:created>
  <dcterms:modified xsi:type="dcterms:W3CDTF">2020-02-27T17:18:58Z</dcterms:modified>
</cp:coreProperties>
</file>