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80D7-BF10-499D-8E91-724B2B0C6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42146-6916-4511-9196-4BDCC08F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DA33-8E05-4B4A-9805-F0E58C50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5EFB-2DD6-4858-91DC-2D5A9574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CFF42-F134-43E9-AE56-BFCAE425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9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3B72-6431-4219-B401-AD138876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45D58-28DA-477D-B70D-CC94EC42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295E-00D8-4DEF-8704-53C48BE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6D1E-A305-4B5A-9E02-6A21F1A2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4BED-6779-4B61-B3A8-A85B65AF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64C2D-352A-411C-B9EA-BAFB3B1EF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CD711-7DBE-4EAF-9BFE-23CF74E02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7A3E-9912-4428-986A-FD636291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E3F00-5318-421D-AE87-6CD44285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7A87-5F0D-4A8A-B121-C2D350B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35ED-6B4D-4ADE-AFE1-95F775B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6EE9-B901-41AF-B869-D9A24290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EB9D-1C6F-4D04-9F8F-5CBBA89E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1EB0-2179-4057-9D9A-1C8CA06E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34E6C-C268-46E3-9497-41E8E45B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7BA2-AC05-4CA2-BAB7-538E1CF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76B9D-D0B5-401E-B7EB-AFB0F965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6B78B-E64F-4810-8AFE-544BC388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B7FA-810C-48D4-BDCC-08DF5DE0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1ED8-5C53-4A1D-8C26-694FE57C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DDE6-96C1-461A-AAB4-8E16505B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FA7F-7EA7-45B8-9463-75AA42499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E5486-8D98-474B-BC3E-C7B09C7A1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6A752-D61A-4D22-A771-F0C6ED5E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ED145-2A4A-40A0-ABA2-DF180CB2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D0DC7-B4AA-4F79-87ED-F002BBE6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EEB4-BAD1-4AEA-B14C-CB49CA6B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6B25-897B-423C-BD05-EB4933CE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77D09-B523-4FA7-9E93-8BB26EA6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F452B-3A6C-4C77-B19E-72808A945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94787-5B35-491A-A31F-288A18C42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98298-08B2-4383-A6E1-CB6FBB81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9892A-55B4-494C-9329-1AEDA432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8549C-7B61-4465-AFF8-550190B5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AC00-37A4-4076-9395-C3841022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01498-5FE0-464F-8A7A-61689864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10962-6632-436B-94C5-FEE3DA8D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90091-1DAE-45B2-84EA-ECE1166A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5F055-2178-4E5C-AEAC-67D555A0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39A05-8F16-47EC-B9E7-B1BDA09D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1D589-91E3-4B3D-AAFF-04B29EE9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E2D8-E5A4-4D4A-8A33-3E848A5B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DB79-DBD2-4BEF-AA7E-89E5EA338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3A3BC-3F37-4C24-9DD6-0F513C26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69E8C-F59C-4B24-8F3A-BA023B3E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A2248-E59F-415F-9F9A-0A400DF9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3AFF7-721C-4E9E-BBAE-658488FD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8298-1FF4-4928-B199-DBDA78A9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29F41-780E-4FB3-8E38-9A6270DFC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DF9E3-2E15-4218-BE08-638DEF58A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8BBFC-F8B5-4202-9BEA-8B3CA62B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14CFD-0542-45F1-8E43-2266DC8C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FAC1F-5C52-4532-8851-C577E1C8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02F72-A85C-448B-81BE-484ACFED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95985-059B-44AF-9B06-3B4E687F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CC5DB-8766-4E3D-878F-146039D1E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7FE1-961C-4DB6-BD04-036E309892D9}" type="datetimeFigureOut">
              <a:rPr lang="en-US" smtClean="0"/>
              <a:t>27-Feb-20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08D6-AF98-415E-B0E4-89AFA9549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E7CF8-291C-4632-BA64-137B6117E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795C-43C6-44B5-BA18-154E0F0E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jpg"/><Relationship Id="rId7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0" Type="http://schemas.openxmlformats.org/officeDocument/2006/relationships/image" Target="../media/image13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3.jpg"/><Relationship Id="rId5" Type="http://schemas.openxmlformats.org/officeDocument/2006/relationships/image" Target="../media/image15.pn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58217-A949-473E-8CAF-6CCF35E4D043}"/>
              </a:ext>
            </a:extLst>
          </p:cNvPr>
          <p:cNvSpPr txBox="1"/>
          <p:nvPr/>
        </p:nvSpPr>
        <p:spPr>
          <a:xfrm>
            <a:off x="3165830" y="249478"/>
            <a:ext cx="5151121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1A0BE-409C-4D3E-B8B7-5F0527F4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81" y="2328151"/>
            <a:ext cx="6654017" cy="428037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7B7C4-2912-48DA-8F3D-6040C19E78D6}"/>
                  </a:ext>
                </a:extLst>
              </p:cNvPr>
              <p:cNvSpPr txBox="1"/>
              <p:nvPr/>
            </p:nvSpPr>
            <p:spPr>
              <a:xfrm>
                <a:off x="5638800" y="2977661"/>
                <a:ext cx="205184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7B7C4-2912-48DA-8F3D-6040C19E7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7661"/>
                <a:ext cx="205184" cy="297646"/>
              </a:xfrm>
              <a:prstGeom prst="rect">
                <a:avLst/>
              </a:prstGeom>
              <a:blipFill>
                <a:blip r:embed="rId3"/>
                <a:stretch>
                  <a:fillRect l="-44118" t="-10204" r="-4117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2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6492D-1360-4AE4-B21B-50DFC8BF3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44" y="2014330"/>
            <a:ext cx="2072774" cy="3319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2C266-FF7C-426D-A34F-7440C77E4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74" y="2014330"/>
            <a:ext cx="4602029" cy="331926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07A75-1D44-420A-A181-A0AA929D6517}"/>
              </a:ext>
            </a:extLst>
          </p:cNvPr>
          <p:cNvSpPr txBox="1"/>
          <p:nvPr/>
        </p:nvSpPr>
        <p:spPr>
          <a:xfrm>
            <a:off x="2874522" y="365948"/>
            <a:ext cx="701159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আকৃতির?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BA0E4-319D-46F9-BF75-18FD0E6E2E02}"/>
              </a:ext>
            </a:extLst>
          </p:cNvPr>
          <p:cNvSpPr txBox="1"/>
          <p:nvPr/>
        </p:nvSpPr>
        <p:spPr>
          <a:xfrm>
            <a:off x="1215674" y="5985999"/>
            <a:ext cx="42770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বেলোন আকৃতির বোতল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B17EB-3135-4F2A-ADD6-748D867C2ECE}"/>
              </a:ext>
            </a:extLst>
          </p:cNvPr>
          <p:cNvSpPr txBox="1"/>
          <p:nvPr/>
        </p:nvSpPr>
        <p:spPr>
          <a:xfrm>
            <a:off x="7297046" y="5920145"/>
            <a:ext cx="443376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বেলোন আকৃতির ফানেল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D8C79-B28D-4C62-AD18-F2E308BCBD5E}"/>
              </a:ext>
            </a:extLst>
          </p:cNvPr>
          <p:cNvSpPr txBox="1"/>
          <p:nvPr/>
        </p:nvSpPr>
        <p:spPr>
          <a:xfrm>
            <a:off x="552977" y="187448"/>
            <a:ext cx="6434845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5995-D50E-4BC2-92CA-BD6A4857089C}"/>
              </a:ext>
            </a:extLst>
          </p:cNvPr>
          <p:cNvSpPr txBox="1"/>
          <p:nvPr/>
        </p:nvSpPr>
        <p:spPr>
          <a:xfrm>
            <a:off x="219655" y="2314593"/>
            <a:ext cx="2879625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 ঘণক</a:t>
            </a:r>
          </a:p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 গোলক</a:t>
            </a:r>
          </a:p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নং-৩ কোণক</a:t>
            </a:r>
          </a:p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নং-৪ বেলন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99756-AA55-449F-8C9B-A9D3C494D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19" y="2683717"/>
            <a:ext cx="1569927" cy="1490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6D714-6938-4054-92E6-9A71A9B40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62" y="2735999"/>
            <a:ext cx="1865376" cy="1237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49639F-559A-48F5-9793-8FA88052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2" y="5070836"/>
            <a:ext cx="1828800" cy="902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02BE7-6868-4B60-AEF4-147708A6B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0" y="4994227"/>
            <a:ext cx="2384421" cy="1459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83E9D-F872-44FD-A142-33D5ED43F2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5" y="4746034"/>
            <a:ext cx="1994318" cy="1707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AA7C24-4FF0-4C80-890C-4C7AF1164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32" y="2828784"/>
            <a:ext cx="1874970" cy="11775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161B96-502C-4699-BB5F-2E7006F5A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0" y="4903791"/>
            <a:ext cx="1865377" cy="139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37D326-0E89-4C0E-A161-D1C3B7281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55" y="4583162"/>
            <a:ext cx="950716" cy="1877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B1347-1B3A-4C32-9417-6639F3C70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5" y="2807031"/>
            <a:ext cx="2088749" cy="1210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CA517-3AF1-402C-A091-76DA17DFD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15" y="122838"/>
            <a:ext cx="394430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E79DF-3C46-42AD-8298-CF171343A004}"/>
              </a:ext>
            </a:extLst>
          </p:cNvPr>
          <p:cNvSpPr txBox="1"/>
          <p:nvPr/>
        </p:nvSpPr>
        <p:spPr>
          <a:xfrm>
            <a:off x="373572" y="373105"/>
            <a:ext cx="57224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4CF18-CF5A-4A22-84D4-6B213D72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8" y="2436162"/>
            <a:ext cx="2518233" cy="1670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41925-B6E6-402A-9DFA-27C17292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54" y="2436162"/>
            <a:ext cx="1865377" cy="1670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DEF49-89A2-4E28-B112-4479EBA32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2" y="2436162"/>
            <a:ext cx="2421050" cy="1670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27562-4ADD-4EEF-9A35-794C2D575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9" y="3225799"/>
            <a:ext cx="406401" cy="406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BF0043-A9B6-4DF1-B194-CC401259C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2" y="4898113"/>
            <a:ext cx="2575218" cy="15611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7AAC00-2596-4D12-ADC5-ADDD0B675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96" y="4866694"/>
            <a:ext cx="2227456" cy="16705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DB5DDE-AA5A-4F4B-B03A-E66EDF059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3" y="4898113"/>
            <a:ext cx="2227457" cy="16705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CA8E81-F37E-472D-AFF7-4E787E971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98" y="2488649"/>
            <a:ext cx="1865377" cy="1670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824BA7-4D4D-4BDD-A0A5-E8D373A27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89" y="2436162"/>
            <a:ext cx="1866900" cy="1670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A29C1-D4FC-4D5C-8CF7-9DEFCB09A7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49" y="4866694"/>
            <a:ext cx="2169282" cy="15451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035ED3-359F-427C-A848-75DE50CA84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10" y="112889"/>
            <a:ext cx="322862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790DC-3FA6-46F0-BA3B-34B67A2D3C26}"/>
              </a:ext>
            </a:extLst>
          </p:cNvPr>
          <p:cNvSpPr txBox="1"/>
          <p:nvPr/>
        </p:nvSpPr>
        <p:spPr>
          <a:xfrm>
            <a:off x="3937694" y="1962657"/>
            <a:ext cx="3362178" cy="344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C9EC-928B-4F53-9523-115AB0D9CDC4}"/>
              </a:ext>
            </a:extLst>
          </p:cNvPr>
          <p:cNvSpPr txBox="1"/>
          <p:nvPr/>
        </p:nvSpPr>
        <p:spPr>
          <a:xfrm>
            <a:off x="604911" y="2785403"/>
            <a:ext cx="1913206" cy="29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E894C-3545-452E-83FF-0BA01AAA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2" y="2240263"/>
            <a:ext cx="4025908" cy="44013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8B2A7-956E-4995-B700-DB7C8558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48" y="2240263"/>
            <a:ext cx="4403185" cy="442653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7E8DC-C563-4810-919B-E67F28A73550}"/>
              </a:ext>
            </a:extLst>
          </p:cNvPr>
          <p:cNvSpPr txBox="1"/>
          <p:nvPr/>
        </p:nvSpPr>
        <p:spPr>
          <a:xfrm>
            <a:off x="3405809" y="216384"/>
            <a:ext cx="5750067" cy="156966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৯১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3B1B52-AFBA-4B70-A743-C6614F1C0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63656"/>
              </p:ext>
            </p:extLst>
          </p:nvPr>
        </p:nvGraphicFramePr>
        <p:xfrm>
          <a:off x="1789043" y="2168468"/>
          <a:ext cx="9044879" cy="4391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433122">
                  <a:extLst>
                    <a:ext uri="{9D8B030D-6E8A-4147-A177-3AD203B41FA5}">
                      <a16:colId xmlns:a16="http://schemas.microsoft.com/office/drawing/2014/main" val="2026998768"/>
                    </a:ext>
                  </a:extLst>
                </a:gridCol>
                <a:gridCol w="4611757">
                  <a:extLst>
                    <a:ext uri="{9D8B030D-6E8A-4147-A177-3AD203B41FA5}">
                      <a16:colId xmlns:a16="http://schemas.microsoft.com/office/drawing/2014/main" val="866658370"/>
                    </a:ext>
                  </a:extLst>
                </a:gridCol>
              </a:tblGrid>
              <a:tr h="878272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77380"/>
                  </a:ext>
                </a:extLst>
              </a:tr>
              <a:tr h="87827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ঘনক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4779"/>
                  </a:ext>
                </a:extLst>
              </a:tr>
              <a:tr h="87827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বেলন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5990"/>
                  </a:ext>
                </a:extLst>
              </a:tr>
              <a:tr h="87827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কোণক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72975"/>
                  </a:ext>
                </a:extLst>
              </a:tr>
              <a:tr h="87827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গোলক</a:t>
                      </a: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8244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0A0C97D-668C-457C-B76B-7621FC3F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1" y="4067028"/>
            <a:ext cx="648286" cy="648286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78248AC-AA9F-493B-905C-31B1A6ED228D}"/>
              </a:ext>
            </a:extLst>
          </p:cNvPr>
          <p:cNvSpPr/>
          <p:nvPr/>
        </p:nvSpPr>
        <p:spPr>
          <a:xfrm>
            <a:off x="8777763" y="3249145"/>
            <a:ext cx="955627" cy="5010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ED11C17A-7254-452F-9367-F2589B934425}"/>
              </a:ext>
            </a:extLst>
          </p:cNvPr>
          <p:cNvSpPr/>
          <p:nvPr/>
        </p:nvSpPr>
        <p:spPr>
          <a:xfrm>
            <a:off x="8836270" y="4979067"/>
            <a:ext cx="928467" cy="3886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1D55A71C-D6CD-44BE-95A3-4F68D5BC0405}"/>
              </a:ext>
            </a:extLst>
          </p:cNvPr>
          <p:cNvSpPr/>
          <p:nvPr/>
        </p:nvSpPr>
        <p:spPr>
          <a:xfrm flipH="1" flipV="1">
            <a:off x="8976361" y="5749479"/>
            <a:ext cx="766637" cy="6587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8862A6-AD4B-42B1-A151-2EFCB1DD6972}"/>
              </a:ext>
            </a:extLst>
          </p:cNvPr>
          <p:cNvCxnSpPr>
            <a:cxnSpLocks/>
          </p:cNvCxnSpPr>
          <p:nvPr/>
        </p:nvCxnSpPr>
        <p:spPr>
          <a:xfrm>
            <a:off x="4776519" y="3483326"/>
            <a:ext cx="3776792" cy="1690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0BB6E-8F9E-42E8-89FD-B2B087CCFE6E}"/>
              </a:ext>
            </a:extLst>
          </p:cNvPr>
          <p:cNvCxnSpPr>
            <a:cxnSpLocks/>
          </p:cNvCxnSpPr>
          <p:nvPr/>
        </p:nvCxnSpPr>
        <p:spPr>
          <a:xfrm flipV="1">
            <a:off x="4545496" y="4364148"/>
            <a:ext cx="3988904" cy="18039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BEBECB-788C-4948-92F5-CFB13E1073D1}"/>
              </a:ext>
            </a:extLst>
          </p:cNvPr>
          <p:cNvCxnSpPr>
            <a:cxnSpLocks/>
          </p:cNvCxnSpPr>
          <p:nvPr/>
        </p:nvCxnSpPr>
        <p:spPr>
          <a:xfrm flipV="1">
            <a:off x="4863548" y="3354643"/>
            <a:ext cx="3551824" cy="19474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C7A5B5-BEC6-4F47-9ADA-E276C6EA4DD1}"/>
              </a:ext>
            </a:extLst>
          </p:cNvPr>
          <p:cNvCxnSpPr>
            <a:cxnSpLocks/>
          </p:cNvCxnSpPr>
          <p:nvPr/>
        </p:nvCxnSpPr>
        <p:spPr>
          <a:xfrm>
            <a:off x="4757530" y="4181138"/>
            <a:ext cx="3564758" cy="19395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4C032C-34FC-4BDC-80B8-EE5D822F8F7E}"/>
              </a:ext>
            </a:extLst>
          </p:cNvPr>
          <p:cNvSpPr txBox="1"/>
          <p:nvPr/>
        </p:nvSpPr>
        <p:spPr>
          <a:xfrm>
            <a:off x="4122043" y="331303"/>
            <a:ext cx="4518817" cy="1107996"/>
          </a:xfrm>
          <a:prstGeom prst="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মিল করণ কর?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EA057C-BCFC-4988-ADAC-AC50B01D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0" y="983604"/>
            <a:ext cx="9298605" cy="54437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05674-523A-4D11-9898-B991198E76C0}"/>
              </a:ext>
            </a:extLst>
          </p:cNvPr>
          <p:cNvSpPr txBox="1"/>
          <p:nvPr/>
        </p:nvSpPr>
        <p:spPr>
          <a:xfrm>
            <a:off x="3792672" y="612543"/>
            <a:ext cx="36569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B63F2-DABC-4337-B7AB-50EB2C74884A}"/>
              </a:ext>
            </a:extLst>
          </p:cNvPr>
          <p:cNvSpPr txBox="1"/>
          <p:nvPr/>
        </p:nvSpPr>
        <p:spPr>
          <a:xfrm>
            <a:off x="3488584" y="620609"/>
            <a:ext cx="430369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731B9-1853-4FD7-BAE0-6396EBEFA61F}"/>
              </a:ext>
            </a:extLst>
          </p:cNvPr>
          <p:cNvSpPr txBox="1"/>
          <p:nvPr/>
        </p:nvSpPr>
        <p:spPr>
          <a:xfrm>
            <a:off x="1895062" y="2981739"/>
            <a:ext cx="7729076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বরাগীর কান্দি সরকারি প্রাথমিক বিদ্যালয়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অষ্টগ্রাম,কিশোরগঞ্জ।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726A4-A011-4276-9765-837C5F18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8911" y="563715"/>
            <a:ext cx="1833803" cy="149938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35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E52D3-8F2E-4F1D-9BD8-6135B2818191}"/>
              </a:ext>
            </a:extLst>
          </p:cNvPr>
          <p:cNvSpPr txBox="1"/>
          <p:nvPr/>
        </p:nvSpPr>
        <p:spPr>
          <a:xfrm>
            <a:off x="3807452" y="320092"/>
            <a:ext cx="413590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B1441-412C-4CA8-92CF-24E15A93A5EC}"/>
              </a:ext>
            </a:extLst>
          </p:cNvPr>
          <p:cNvSpPr txBox="1"/>
          <p:nvPr/>
        </p:nvSpPr>
        <p:spPr>
          <a:xfrm>
            <a:off x="1688939" y="2118313"/>
            <a:ext cx="9073662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৪০ মিনিট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4B77C-5FCA-48C5-B15B-89CDFD9C765D}"/>
              </a:ext>
            </a:extLst>
          </p:cNvPr>
          <p:cNvSpPr txBox="1"/>
          <p:nvPr/>
        </p:nvSpPr>
        <p:spPr>
          <a:xfrm>
            <a:off x="4417258" y="451695"/>
            <a:ext cx="295421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শিখন 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5380B-C5BF-4D64-991A-125CC68A04CD}"/>
              </a:ext>
            </a:extLst>
          </p:cNvPr>
          <p:cNvSpPr txBox="1"/>
          <p:nvPr/>
        </p:nvSpPr>
        <p:spPr>
          <a:xfrm>
            <a:off x="1101970" y="1517500"/>
            <a:ext cx="9336259" cy="264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A78C6-D485-4BBE-88B0-05C9AE4E9CF7}"/>
              </a:ext>
            </a:extLst>
          </p:cNvPr>
          <p:cNvSpPr txBox="1"/>
          <p:nvPr/>
        </p:nvSpPr>
        <p:spPr>
          <a:xfrm>
            <a:off x="970671" y="2577177"/>
            <a:ext cx="10592972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২৭.1.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ঘনক,গোলক, কোণক,বেলন আকৃতি চিনে বলতে পারবে।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.১.২: আকৃতিগুলো পৃথক করে সাজাতে পারবে।</a:t>
            </a: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34E48-212D-4101-B420-B4A540FE2884}"/>
              </a:ext>
            </a:extLst>
          </p:cNvPr>
          <p:cNvSpPr txBox="1"/>
          <p:nvPr/>
        </p:nvSpPr>
        <p:spPr>
          <a:xfrm>
            <a:off x="2004647" y="403796"/>
            <a:ext cx="815222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দেখতে পাচ্ছ?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FD420-BBEE-4B4F-8503-3101D7630C23}"/>
              </a:ext>
            </a:extLst>
          </p:cNvPr>
          <p:cNvSpPr/>
          <p:nvPr/>
        </p:nvSpPr>
        <p:spPr>
          <a:xfrm>
            <a:off x="2133600" y="2092316"/>
            <a:ext cx="1622475" cy="916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8192464-0E9C-41D3-9510-1AA0A6BB5847}"/>
              </a:ext>
            </a:extLst>
          </p:cNvPr>
          <p:cNvSpPr/>
          <p:nvPr/>
        </p:nvSpPr>
        <p:spPr>
          <a:xfrm>
            <a:off x="6548510" y="2009244"/>
            <a:ext cx="1069143" cy="10867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FADE8-A5B9-4808-96BC-301350B77685}"/>
              </a:ext>
            </a:extLst>
          </p:cNvPr>
          <p:cNvSpPr/>
          <p:nvPr/>
        </p:nvSpPr>
        <p:spPr>
          <a:xfrm>
            <a:off x="6593060" y="3861162"/>
            <a:ext cx="1237957" cy="124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0198C-6B87-4F59-8692-516EDC233753}"/>
              </a:ext>
            </a:extLst>
          </p:cNvPr>
          <p:cNvSpPr txBox="1"/>
          <p:nvPr/>
        </p:nvSpPr>
        <p:spPr>
          <a:xfrm>
            <a:off x="2396197" y="5866856"/>
            <a:ext cx="776067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জ্যামিতিক আকৃতি দেখতে পাচ্ছি।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28A9F013-6DDC-4090-B370-C980D46AEABE}"/>
              </a:ext>
            </a:extLst>
          </p:cNvPr>
          <p:cNvSpPr/>
          <p:nvPr/>
        </p:nvSpPr>
        <p:spPr>
          <a:xfrm>
            <a:off x="8553157" y="2014943"/>
            <a:ext cx="815927" cy="10867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45A0E9C1-A08D-4711-B7E5-1F13617562A9}"/>
              </a:ext>
            </a:extLst>
          </p:cNvPr>
          <p:cNvSpPr/>
          <p:nvPr/>
        </p:nvSpPr>
        <p:spPr>
          <a:xfrm>
            <a:off x="4593100" y="2072549"/>
            <a:ext cx="1237957" cy="91609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D09CFF7-394A-4183-959D-DB5EC1B12ABC}"/>
              </a:ext>
            </a:extLst>
          </p:cNvPr>
          <p:cNvSpPr/>
          <p:nvPr/>
        </p:nvSpPr>
        <p:spPr>
          <a:xfrm>
            <a:off x="4114802" y="3766938"/>
            <a:ext cx="1237957" cy="134208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6CA14-7624-438C-BDEC-DE2A792F827B}"/>
              </a:ext>
            </a:extLst>
          </p:cNvPr>
          <p:cNvSpPr txBox="1"/>
          <p:nvPr/>
        </p:nvSpPr>
        <p:spPr>
          <a:xfrm>
            <a:off x="3742210" y="695026"/>
            <a:ext cx="420909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DFA8C-7437-469E-9F53-4947F0E1600F}"/>
              </a:ext>
            </a:extLst>
          </p:cNvPr>
          <p:cNvSpPr txBox="1"/>
          <p:nvPr/>
        </p:nvSpPr>
        <p:spPr>
          <a:xfrm>
            <a:off x="2345537" y="2780794"/>
            <a:ext cx="7500926" cy="156966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091E1-6D22-46FE-AC76-781F83CC95B8}"/>
              </a:ext>
            </a:extLst>
          </p:cNvPr>
          <p:cNvSpPr txBox="1"/>
          <p:nvPr/>
        </p:nvSpPr>
        <p:spPr>
          <a:xfrm>
            <a:off x="2956612" y="103368"/>
            <a:ext cx="65665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69C68-AFB4-46C1-AA90-4835AE933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4" y="2128583"/>
            <a:ext cx="3595092" cy="2314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58104-2CF2-4347-8DB2-2636E8FD8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87" y="2271712"/>
            <a:ext cx="4757225" cy="23145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AF67F-B78F-47FF-A817-F00FB5874F89}"/>
              </a:ext>
            </a:extLst>
          </p:cNvPr>
          <p:cNvSpPr txBox="1"/>
          <p:nvPr/>
        </p:nvSpPr>
        <p:spPr>
          <a:xfrm>
            <a:off x="7357606" y="5954062"/>
            <a:ext cx="337624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ঘণক আকৃতির ইট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6697A-3012-48BA-BAB0-63A1C35ACACB}"/>
              </a:ext>
            </a:extLst>
          </p:cNvPr>
          <p:cNvSpPr txBox="1"/>
          <p:nvPr/>
        </p:nvSpPr>
        <p:spPr>
          <a:xfrm>
            <a:off x="1458148" y="5795123"/>
            <a:ext cx="317929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ঘণক আকৃতির বই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D15E5-AF15-478D-A5D1-BE585F604BD4}"/>
              </a:ext>
            </a:extLst>
          </p:cNvPr>
          <p:cNvSpPr txBox="1"/>
          <p:nvPr/>
        </p:nvSpPr>
        <p:spPr>
          <a:xfrm>
            <a:off x="1669774" y="4784035"/>
            <a:ext cx="257092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5FA8D-519F-44C4-8562-729C34B5CC07}"/>
              </a:ext>
            </a:extLst>
          </p:cNvPr>
          <p:cNvSpPr txBox="1"/>
          <p:nvPr/>
        </p:nvSpPr>
        <p:spPr>
          <a:xfrm>
            <a:off x="7633252" y="4996070"/>
            <a:ext cx="239864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EDD51-43D4-4BBF-9289-D13A56D661E1}"/>
              </a:ext>
            </a:extLst>
          </p:cNvPr>
          <p:cNvSpPr txBox="1"/>
          <p:nvPr/>
        </p:nvSpPr>
        <p:spPr>
          <a:xfrm>
            <a:off x="4482395" y="1177531"/>
            <a:ext cx="315085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কিসের আকৃতির?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56018-CE89-4848-A532-7B5EDF22162B}"/>
              </a:ext>
            </a:extLst>
          </p:cNvPr>
          <p:cNvSpPr txBox="1"/>
          <p:nvPr/>
        </p:nvSpPr>
        <p:spPr>
          <a:xfrm>
            <a:off x="3919101" y="346531"/>
            <a:ext cx="401867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বস্তুগুলোর নাম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           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D16B5-8ECA-4DAB-8ACB-5DE151AF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78" y="2741946"/>
            <a:ext cx="2556834" cy="247393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D6474-D913-4552-BBDC-1E69A2AEB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16" y="2656886"/>
            <a:ext cx="2556834" cy="25568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4ACC87-7927-409A-B12B-51E91C9A2048}"/>
              </a:ext>
            </a:extLst>
          </p:cNvPr>
          <p:cNvSpPr txBox="1"/>
          <p:nvPr/>
        </p:nvSpPr>
        <p:spPr>
          <a:xfrm>
            <a:off x="1248568" y="6066953"/>
            <a:ext cx="312185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গোলক আকৃতি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39452-D836-44CE-AF00-3E155A95852D}"/>
              </a:ext>
            </a:extLst>
          </p:cNvPr>
          <p:cNvSpPr txBox="1"/>
          <p:nvPr/>
        </p:nvSpPr>
        <p:spPr>
          <a:xfrm>
            <a:off x="6880934" y="6021955"/>
            <a:ext cx="298117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গোলক আকৃতি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31FD9-FF9A-4B5D-B2D1-E325C18F46C3}"/>
              </a:ext>
            </a:extLst>
          </p:cNvPr>
          <p:cNvSpPr txBox="1"/>
          <p:nvPr/>
        </p:nvSpPr>
        <p:spPr>
          <a:xfrm>
            <a:off x="1919545" y="5287475"/>
            <a:ext cx="1610031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খেলনা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F549D-A324-4584-83B0-0D808BBD14EB}"/>
              </a:ext>
            </a:extLst>
          </p:cNvPr>
          <p:cNvSpPr txBox="1"/>
          <p:nvPr/>
        </p:nvSpPr>
        <p:spPr>
          <a:xfrm>
            <a:off x="7620000" y="5287475"/>
            <a:ext cx="156375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বল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DA6F8-F455-4D44-BB5D-447370114D73}"/>
              </a:ext>
            </a:extLst>
          </p:cNvPr>
          <p:cNvSpPr txBox="1"/>
          <p:nvPr/>
        </p:nvSpPr>
        <p:spPr>
          <a:xfrm>
            <a:off x="4087911" y="1417758"/>
            <a:ext cx="377346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আকৃ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0A87F-0B32-44B0-B78E-54028DA58C0A}"/>
              </a:ext>
            </a:extLst>
          </p:cNvPr>
          <p:cNvSpPr txBox="1"/>
          <p:nvPr/>
        </p:nvSpPr>
        <p:spPr>
          <a:xfrm>
            <a:off x="2858494" y="376888"/>
            <a:ext cx="676656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C5294-4FB3-457D-9049-3D158423E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2" y="1897711"/>
            <a:ext cx="7207348" cy="3686467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253B6-6DA8-4E44-B414-DF6A70DA9D3F}"/>
              </a:ext>
            </a:extLst>
          </p:cNvPr>
          <p:cNvSpPr txBox="1"/>
          <p:nvPr/>
        </p:nvSpPr>
        <p:spPr>
          <a:xfrm>
            <a:off x="4640095" y="5858505"/>
            <a:ext cx="347023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কোণক আকৃতির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1140</TotalTime>
  <Words>228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168</cp:revision>
  <dcterms:created xsi:type="dcterms:W3CDTF">2020-02-23T09:26:57Z</dcterms:created>
  <dcterms:modified xsi:type="dcterms:W3CDTF">2020-02-27T05:45:01Z</dcterms:modified>
</cp:coreProperties>
</file>