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3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4" r:id="rId14"/>
    <p:sldId id="275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30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D60F-BCA0-4814-9D10-9749E99608D1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57C-D380-4913-8C53-BD0BC8ED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2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D60F-BCA0-4814-9D10-9749E99608D1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57C-D380-4913-8C53-BD0BC8ED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1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D60F-BCA0-4814-9D10-9749E99608D1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57C-D380-4913-8C53-BD0BC8ED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D60F-BCA0-4814-9D10-9749E99608D1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57C-D380-4913-8C53-BD0BC8ED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9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D60F-BCA0-4814-9D10-9749E99608D1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57C-D380-4913-8C53-BD0BC8ED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0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D60F-BCA0-4814-9D10-9749E99608D1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57C-D380-4913-8C53-BD0BC8ED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9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D60F-BCA0-4814-9D10-9749E99608D1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57C-D380-4913-8C53-BD0BC8ED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5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D60F-BCA0-4814-9D10-9749E99608D1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57C-D380-4913-8C53-BD0BC8ED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9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D60F-BCA0-4814-9D10-9749E99608D1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57C-D380-4913-8C53-BD0BC8ED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3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D60F-BCA0-4814-9D10-9749E99608D1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57C-D380-4913-8C53-BD0BC8ED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6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D60F-BCA0-4814-9D10-9749E99608D1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A957C-D380-4913-8C53-BD0BC8ED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0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AD60F-BCA0-4814-9D10-9749E99608D1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A957C-D380-4913-8C53-BD0BC8ED5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1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1077" y="504092"/>
            <a:ext cx="5802923" cy="10902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091" y="2292595"/>
            <a:ext cx="6009909" cy="377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66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6057" y="1761067"/>
            <a:ext cx="4184610" cy="314714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7600" b="1" kern="1200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নবাব</a:t>
            </a:r>
            <a:r>
              <a:rPr lang="en-US" sz="7600" b="1" kern="1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7600" b="1" kern="1200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সিরাজ-উদ-দৌলা</a:t>
            </a:r>
            <a:r>
              <a:rPr lang="en-US" sz="7600" b="1" kern="1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১৭৫৬ </a:t>
            </a:r>
            <a:r>
              <a:rPr lang="en-US" sz="7600" b="1" kern="1200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সালে</a:t>
            </a:r>
            <a:r>
              <a:rPr lang="en-US" sz="7600" b="1" kern="1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7600" b="1" kern="1200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মাত্র</a:t>
            </a:r>
            <a:r>
              <a:rPr lang="en-US" sz="7600" b="1" kern="1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২২ </a:t>
            </a:r>
            <a:r>
              <a:rPr lang="en-US" sz="7600" b="1" kern="1200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বছর</a:t>
            </a:r>
            <a:r>
              <a:rPr lang="en-US" sz="7600" b="1" kern="1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7600" b="1" kern="1200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বয়সে</a:t>
            </a:r>
            <a:r>
              <a:rPr lang="en-US" sz="7600" b="1" kern="1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7600" b="1" kern="1200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বাংলার</a:t>
            </a:r>
            <a:r>
              <a:rPr lang="en-US" sz="7600" b="1" kern="1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7600" b="1" kern="1200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নবাব</a:t>
            </a:r>
            <a:r>
              <a:rPr lang="en-US" sz="7600" b="1" kern="1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7600" b="1" kern="1200" dirty="0" err="1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হন</a:t>
            </a:r>
            <a:r>
              <a:rPr lang="en-US" sz="7600" b="1" kern="1200" dirty="0"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79341" y="916459"/>
            <a:ext cx="5017318" cy="5017318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8002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620" y="5073812"/>
            <a:ext cx="6331904" cy="11460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নবাবের বিরুদ্ধে ষড়যন্ত্র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26998"/>
          <a:stretch>
            <a:fillRect/>
          </a:stretch>
        </p:blipFill>
        <p:spPr>
          <a:xfrm>
            <a:off x="366100" y="597992"/>
            <a:ext cx="2629584" cy="2212763"/>
          </a:xfrm>
          <a:prstGeom prst="rect">
            <a:avLst/>
          </a:prstGeom>
        </p:spPr>
      </p:pic>
      <p:sp>
        <p:nvSpPr>
          <p:cNvPr id="4" name="Freeform: Shape 3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497624" y="0"/>
            <a:ext cx="3383280" cy="2942512"/>
          </a:xfrm>
          <a:custGeom>
            <a:avLst/>
            <a:gdLst>
              <a:gd name="connsiteX0" fmla="*/ 555657 w 3383280"/>
              <a:gd name="connsiteY0" fmla="*/ 0 h 2942512"/>
              <a:gd name="connsiteX1" fmla="*/ 2827623 w 3383280"/>
              <a:gd name="connsiteY1" fmla="*/ 0 h 2942512"/>
              <a:gd name="connsiteX2" fmla="*/ 2887810 w 3383280"/>
              <a:gd name="connsiteY2" fmla="*/ 54702 h 2942512"/>
              <a:gd name="connsiteX3" fmla="*/ 3383280 w 3383280"/>
              <a:gd name="connsiteY3" fmla="*/ 1250872 h 2942512"/>
              <a:gd name="connsiteX4" fmla="*/ 1691640 w 3383280"/>
              <a:gd name="connsiteY4" fmla="*/ 2942512 h 2942512"/>
              <a:gd name="connsiteX5" fmla="*/ 0 w 3383280"/>
              <a:gd name="connsiteY5" fmla="*/ 1250872 h 2942512"/>
              <a:gd name="connsiteX6" fmla="*/ 495470 w 3383280"/>
              <a:gd name="connsiteY6" fmla="*/ 54702 h 294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3280" h="2942512">
                <a:moveTo>
                  <a:pt x="555657" y="0"/>
                </a:moveTo>
                <a:lnTo>
                  <a:pt x="2827623" y="0"/>
                </a:lnTo>
                <a:lnTo>
                  <a:pt x="2887810" y="54702"/>
                </a:lnTo>
                <a:cubicBezTo>
                  <a:pt x="3193937" y="360829"/>
                  <a:pt x="3383280" y="783739"/>
                  <a:pt x="3383280" y="1250872"/>
                </a:cubicBezTo>
                <a:cubicBezTo>
                  <a:pt x="3383280" y="2185139"/>
                  <a:pt x="2625907" y="2942512"/>
                  <a:pt x="1691640" y="2942512"/>
                </a:cubicBezTo>
                <a:cubicBezTo>
                  <a:pt x="757373" y="2942512"/>
                  <a:pt x="0" y="2185139"/>
                  <a:pt x="0" y="1250872"/>
                </a:cubicBezTo>
                <a:cubicBezTo>
                  <a:pt x="0" y="783739"/>
                  <a:pt x="189344" y="360829"/>
                  <a:pt x="495470" y="54702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/>
          <a:srcRect l="20798" r="25027" b="-3"/>
          <a:stretch>
            <a:fillRect/>
          </a:stretch>
        </p:blipFill>
        <p:spPr>
          <a:xfrm>
            <a:off x="5043405" y="388314"/>
            <a:ext cx="2291717" cy="18930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email"/>
          <a:srcRect l="16750" r="2" b="2"/>
          <a:stretch>
            <a:fillRect/>
          </a:stretch>
        </p:blipFill>
        <p:spPr>
          <a:xfrm>
            <a:off x="8704899" y="3214921"/>
            <a:ext cx="3217333" cy="321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6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/>
          <a:srcRect l="15653" r="3458" b="-1"/>
          <a:stretch>
            <a:fillRect/>
          </a:stretch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840133" y="3231931"/>
            <a:ext cx="4033929" cy="28471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u="sng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মীর</a:t>
            </a:r>
            <a:r>
              <a:rPr lang="en-US" sz="3600" b="1" u="sng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u="sng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জাফরের</a:t>
            </a:r>
            <a:r>
              <a:rPr lang="en-US" sz="3600" b="1" u="sng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u="sng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বিশ্বাস</a:t>
            </a:r>
            <a:r>
              <a:rPr lang="en-US" sz="3600" b="1" u="sng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u="sng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ঘাতকতা</a:t>
            </a:r>
            <a:endParaRPr lang="en-US" sz="3600" b="1" u="sng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নবাবের</a:t>
            </a:r>
            <a:r>
              <a:rPr 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প্রধান</a:t>
            </a:r>
            <a:r>
              <a:rPr 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সেনাপতি</a:t>
            </a:r>
            <a:r>
              <a:rPr 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মীরজাফর</a:t>
            </a:r>
            <a:r>
              <a:rPr 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ইংরেজদের</a:t>
            </a:r>
            <a:r>
              <a:rPr 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সাথে</a:t>
            </a:r>
            <a:r>
              <a:rPr 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যুদ্ধ</a:t>
            </a:r>
            <a:r>
              <a:rPr 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না</a:t>
            </a:r>
            <a:r>
              <a:rPr 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করে</a:t>
            </a:r>
            <a:r>
              <a:rPr 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দাঁড়িয়ে</a:t>
            </a:r>
            <a:r>
              <a:rPr lang="en-US" sz="36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থাকে</a:t>
            </a:r>
            <a:r>
              <a:rPr lang="en-US" sz="3600" dirty="0">
                <a:latin typeface="+mj-lt"/>
                <a:ea typeface="+mj-ea"/>
                <a:cs typeface="+mj-cs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51685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6767"/>
          <a:stretch>
            <a:fillRect/>
          </a:stretch>
        </p:blipFill>
        <p:spPr>
          <a:xfrm>
            <a:off x="-182887" y="-164595"/>
            <a:ext cx="6447707" cy="4622292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2872" r="2" b="2"/>
          <a:stretch>
            <a:fillRect/>
          </a:stretch>
        </p:blipFill>
        <p:spPr>
          <a:xfrm>
            <a:off x="-186572" y="3184611"/>
            <a:ext cx="6447707" cy="3845519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10" name="Picture 9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68505" y="1100667"/>
            <a:ext cx="5137511" cy="480280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u="sng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পলাশির</a:t>
            </a:r>
            <a:r>
              <a:rPr lang="en-US" sz="4000" b="1" u="sng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b="1" u="sng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যুদ্ধ</a:t>
            </a:r>
            <a:endParaRPr lang="en-US" sz="4000" b="1" u="sng" kern="1200" dirty="0">
              <a:solidFill>
                <a:srgbClr val="000000"/>
              </a:solidFill>
              <a:latin typeface="NikoshBAN" panose="02000000000000000000" pitchFamily="2" charset="0"/>
              <a:ea typeface="+mj-ea"/>
              <a:cs typeface="NikoshBAN" panose="02000000000000000000" pitchFamily="2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১৭৫৭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সালের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২৩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শে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জুন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পলাশির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প্রান্তরে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নবাবের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পরাজয়ের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মাধ্যমে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বাংলা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তথা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ভারত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উপমহাদেশ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ইংরেজ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শাসনে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চলে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যায়।তারা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১৯৪৭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সাল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পর্যন্ত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এ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দেশ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শোষণ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করে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।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আন্দোলনের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ফলে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১৯৪৭সালে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উপমহাদেশ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স্বধীন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000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হয়</a:t>
            </a:r>
            <a:r>
              <a:rPr lang="en-US" sz="4000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85651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7309" y="1288198"/>
            <a:ext cx="110734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৪টি</a:t>
            </a:r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কাজগুলো</a:t>
            </a:r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করবেঃ</a:t>
            </a:r>
            <a:endParaRPr lang="en-US" sz="2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পক্ষ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নবাবের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বিরুদ্ধে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ষড়যন্ত্র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পক্ষে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69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1171" y="838386"/>
            <a:ext cx="10554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প্রশ্নগুলো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প্রত্যেকের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1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1171" y="2355273"/>
            <a:ext cx="105549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১.ইংরেজরা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এসেছিল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২. পলাশীর যুদ্ধের পর কি হয়েছিল?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৩. ১৭৫৭-১৯৪৭ সাল পর্যন্ত কারা বাংলা শাসন করে?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৪.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ঔপনিবেশিক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শাসনের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8314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455" y="2189019"/>
            <a:ext cx="1072341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</a:t>
            </a:r>
            <a:r>
              <a:rPr lang="en-US" sz="6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পলাশীর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?-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১০টি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আগামী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32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1077" y="504092"/>
            <a:ext cx="5802923" cy="10902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067" y="2386745"/>
            <a:ext cx="4648933" cy="308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50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76117E-4A7A-4DE7-9ED2-280A1B8BEBEE}"/>
              </a:ext>
            </a:extLst>
          </p:cNvPr>
          <p:cNvSpPr/>
          <p:nvPr/>
        </p:nvSpPr>
        <p:spPr>
          <a:xfrm>
            <a:off x="4521760" y="257909"/>
            <a:ext cx="3585174" cy="116391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3166" y="3554258"/>
            <a:ext cx="5312609" cy="317009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মোয়াজেম্ম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রায়হান</a:t>
            </a:r>
            <a:endParaRPr lang="en-US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বাদে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আমজানি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3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ঘাটাইল,টাঙ্গাইল</a:t>
            </a:r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>
              <a:defRPr/>
            </a:pPr>
            <a:endParaRPr lang="en-US" sz="20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84874" y="1161166"/>
            <a:ext cx="11840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911171" y="1002796"/>
            <a:ext cx="2116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529" y="2018459"/>
            <a:ext cx="1418066" cy="141806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16CEA7D-68F1-49E1-A80B-BBF793A278F2}"/>
              </a:ext>
            </a:extLst>
          </p:cNvPr>
          <p:cNvSpPr txBox="1"/>
          <p:nvPr/>
        </p:nvSpPr>
        <p:spPr>
          <a:xfrm>
            <a:off x="6925318" y="3436525"/>
            <a:ext cx="450318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 চতুর্থ </a:t>
            </a:r>
          </a:p>
          <a:p>
            <a:r>
              <a:rPr lang="bn-BD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বিশ্বপরিচয়</a:t>
            </a:r>
            <a:endParaRPr lang="bn-BD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পাঠ-৫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</a:t>
            </a:r>
            <a:r>
              <a:rPr lang="en-US" sz="32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মঃ</a:t>
            </a:r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পলাশীর</a:t>
            </a:r>
            <a:r>
              <a:rPr 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1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" dur="7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" dur="7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85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50"/>
                            </p:stCondLst>
                            <p:childTnLst>
                              <p:par>
                                <p:cTn id="2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66109"/>
            <a:ext cx="10972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u="sng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0000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7200" b="1" u="sn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১৫.১.১ –ব্রিটিশ ঔপনিবেশিক শাসন (শাসনকাল,আগমনের</a:t>
            </a:r>
          </a:p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কারণ,ঔপনিবেশিক শাসনের প্রভাব,স্বাধীনতা</a:t>
            </a:r>
          </a:p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আন্দোলন, ১৯৪৭ এর স্বাধীনতা) সম্পর্ক সংক্ষেপে</a:t>
            </a:r>
          </a:p>
          <a:p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বলতে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145267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38" y="177337"/>
            <a:ext cx="5777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কিছু ছবি দেখি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75328" y="1116800"/>
            <a:ext cx="3415145" cy="19534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259470" y="1109873"/>
            <a:ext cx="2900126" cy="19673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675328" y="3542101"/>
            <a:ext cx="3415146" cy="23137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259470" y="3542102"/>
            <a:ext cx="2981512" cy="23137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40254" y="2983932"/>
            <a:ext cx="1546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জাফর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70768" y="5884610"/>
            <a:ext cx="824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ক্লাইভ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46431" y="5890760"/>
            <a:ext cx="1606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পলাশীর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00401" y="3044586"/>
            <a:ext cx="2199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নবাব সিরাজুদ্দৌলা</a:t>
            </a:r>
          </a:p>
        </p:txBody>
      </p:sp>
    </p:spTree>
    <p:extLst>
      <p:ext uri="{BB962C8B-B14F-4D97-AF65-F5344CB8AC3E}">
        <p14:creationId xmlns:p14="http://schemas.microsoft.com/office/powerpoint/2010/main" val="348218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4215" y="1747910"/>
            <a:ext cx="6096000" cy="3425553"/>
          </a:xfrm>
          <a:prstGeom prst="rect">
            <a:avLst/>
          </a:prstGeom>
        </p:spPr>
        <p:txBody>
          <a:bodyPr>
            <a:spAutoFit/>
          </a:bodyPr>
          <a:lstStyle/>
          <a:p>
            <a:pPr marL="857250" indent="-85725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 smtClean="0"/>
              <a:t>১৭৫৭ </a:t>
            </a:r>
            <a:r>
              <a:rPr lang="en-US" sz="3200" dirty="0" err="1"/>
              <a:t>সালের</a:t>
            </a:r>
            <a:r>
              <a:rPr lang="en-US" sz="3200" dirty="0"/>
              <a:t> </a:t>
            </a:r>
            <a:r>
              <a:rPr lang="en-US" sz="3200" dirty="0" err="1"/>
              <a:t>পলাশির</a:t>
            </a:r>
            <a:r>
              <a:rPr lang="en-US" sz="3200" dirty="0"/>
              <a:t> </a:t>
            </a:r>
            <a:r>
              <a:rPr lang="en-US" sz="3200" dirty="0" err="1"/>
              <a:t>যুদ্ধ</a:t>
            </a:r>
            <a:endParaRPr lang="en-US" sz="3200" dirty="0"/>
          </a:p>
          <a:p>
            <a:pPr marL="857250" indent="-85725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 err="1"/>
              <a:t>পাঠের</a:t>
            </a:r>
            <a:r>
              <a:rPr lang="en-US" sz="3200" dirty="0"/>
              <a:t> </a:t>
            </a:r>
            <a:r>
              <a:rPr lang="en-US" sz="3200" dirty="0" err="1"/>
              <a:t>অংশঃ</a:t>
            </a:r>
            <a:r>
              <a:rPr lang="en-US" sz="3200" dirty="0"/>
              <a:t> </a:t>
            </a:r>
            <a:r>
              <a:rPr lang="en-US" sz="3200" dirty="0" err="1"/>
              <a:t>মোঘল</a:t>
            </a:r>
            <a:r>
              <a:rPr lang="en-US" sz="3200" dirty="0"/>
              <a:t> </a:t>
            </a:r>
            <a:r>
              <a:rPr lang="en-US" sz="3200" dirty="0" err="1"/>
              <a:t>আমলে</a:t>
            </a:r>
            <a:r>
              <a:rPr lang="en-US" sz="3200" dirty="0"/>
              <a:t>-------</a:t>
            </a:r>
            <a:r>
              <a:rPr lang="en-US" sz="3200" dirty="0" err="1"/>
              <a:t>প্রতিষ্ঠিত</a:t>
            </a:r>
            <a:r>
              <a:rPr lang="en-US" sz="3200" dirty="0"/>
              <a:t> </a:t>
            </a:r>
            <a:r>
              <a:rPr lang="en-US" sz="3200" dirty="0" err="1"/>
              <a:t>হয়</a:t>
            </a:r>
            <a:r>
              <a:rPr lang="en-US" sz="3200" dirty="0"/>
              <a:t>। ১৭৫৭ </a:t>
            </a:r>
            <a:r>
              <a:rPr lang="en-US" sz="3200" dirty="0" err="1"/>
              <a:t>সালের</a:t>
            </a:r>
            <a:r>
              <a:rPr lang="en-US" sz="3200" dirty="0"/>
              <a:t> </a:t>
            </a:r>
            <a:r>
              <a:rPr lang="en-US" sz="3200" dirty="0" err="1"/>
              <a:t>পলাশির</a:t>
            </a:r>
            <a:r>
              <a:rPr lang="en-US" sz="3200" dirty="0"/>
              <a:t> </a:t>
            </a:r>
            <a:r>
              <a:rPr lang="en-US" sz="3200" dirty="0" err="1"/>
              <a:t>যুদ্ধ</a:t>
            </a:r>
            <a:endParaRPr lang="en-US" sz="3200" dirty="0"/>
          </a:p>
          <a:p>
            <a:pPr marL="685800" indent="-6858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 err="1"/>
              <a:t>পাঠের</a:t>
            </a:r>
            <a:r>
              <a:rPr lang="en-US" sz="3200" dirty="0"/>
              <a:t> </a:t>
            </a:r>
            <a:r>
              <a:rPr lang="en-US" sz="3200" dirty="0" err="1"/>
              <a:t>অংশঃ</a:t>
            </a:r>
            <a:r>
              <a:rPr lang="en-US" sz="3200" dirty="0"/>
              <a:t> </a:t>
            </a:r>
            <a:r>
              <a:rPr lang="en-US" sz="3200" dirty="0" err="1"/>
              <a:t>মোঘল</a:t>
            </a:r>
            <a:r>
              <a:rPr lang="en-US" sz="3200" dirty="0"/>
              <a:t> </a:t>
            </a:r>
            <a:r>
              <a:rPr lang="en-US" sz="3200" dirty="0" err="1"/>
              <a:t>আমলে</a:t>
            </a:r>
            <a:r>
              <a:rPr lang="en-US" sz="3200" dirty="0"/>
              <a:t>-------</a:t>
            </a:r>
            <a:r>
              <a:rPr lang="en-US" sz="3200" dirty="0" err="1"/>
              <a:t>প্রতিষ্ঠিত</a:t>
            </a:r>
            <a:r>
              <a:rPr lang="en-US" sz="3200" dirty="0"/>
              <a:t> </a:t>
            </a:r>
            <a:r>
              <a:rPr lang="en-US" sz="3200" dirty="0" err="1"/>
              <a:t>হয়</a:t>
            </a:r>
            <a:r>
              <a:rPr lang="en-US" sz="3200" dirty="0"/>
              <a:t>। </a:t>
            </a:r>
          </a:p>
          <a:p>
            <a:pPr marL="685800" indent="-68580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74987" y="514984"/>
            <a:ext cx="2553904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u="sng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আজকের</a:t>
            </a:r>
            <a:r>
              <a:rPr lang="en-US" sz="28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2800" b="1" u="sng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পাঠ</a:t>
            </a:r>
            <a:endParaRPr lang="en-US" sz="28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727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alphaModFix amt="35000"/>
          </a:blip>
          <a:srcRect t="472"/>
          <a:stretch>
            <a:fillRect/>
          </a:stretch>
        </p:blipFill>
        <p:spPr>
          <a:xfrm>
            <a:off x="-1" y="-28"/>
            <a:ext cx="12192000" cy="68559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/>
          <a:srcRect l="12927" r="28425"/>
          <a:stretch>
            <a:fillRect/>
          </a:stretch>
        </p:blipFill>
        <p:spPr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  <p:sp>
        <p:nvSpPr>
          <p:cNvPr id="4" name="TextBox 3"/>
          <p:cNvSpPr txBox="1"/>
          <p:nvPr/>
        </p:nvSpPr>
        <p:spPr>
          <a:xfrm>
            <a:off x="643468" y="3320859"/>
            <a:ext cx="4666470" cy="20763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পর্তুগিজদের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বাংলায়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আগমন</a:t>
            </a:r>
            <a:endParaRPr lang="en-US" sz="3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মোঘল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আমলে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বাংলা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ধন-সম্পদে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পূর্ণ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ছিল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। </a:t>
            </a: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সে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কারনে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ইউরোপিয়ানরা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বাণিজ্য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করার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জন্য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বাংলায়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আসা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শুরু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করে</a:t>
            </a: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295283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alphaModFix amt="35000"/>
          </a:blip>
          <a:srcRect t="14798"/>
          <a:stretch>
            <a:fillRect/>
          </a:stretch>
        </p:blipFill>
        <p:spPr>
          <a:xfrm>
            <a:off x="-1" y="-28"/>
            <a:ext cx="12192000" cy="68559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alphaModFix amt="35000"/>
          </a:blip>
          <a:srcRect t="14798"/>
          <a:stretch>
            <a:fillRect/>
          </a:stretch>
        </p:blipFill>
        <p:spPr>
          <a:xfrm>
            <a:off x="152399" y="152372"/>
            <a:ext cx="12192000" cy="68559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3468" y="3320859"/>
            <a:ext cx="4666470" cy="20763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ডাচদের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বাংলায়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আগমন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পর্তুগিজদের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পরেই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বাংলায়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বাণিজ্য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করতে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আসে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ডাচরা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।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/>
          <a:srcRect l="8602" r="22242" b="-1"/>
          <a:stretch>
            <a:fillRect/>
          </a:stretch>
        </p:blipFill>
        <p:spPr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0500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58985" y="809006"/>
            <a:ext cx="4573497" cy="30274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0104" y="809006"/>
            <a:ext cx="4209394" cy="30211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17676" y="4295223"/>
            <a:ext cx="10156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ইংরেজদের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আগমন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ইস্ট-ইন্ডিয়া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কোম্পানি 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ষ্ঠা-</a:t>
            </a:r>
            <a:r>
              <a:rPr lang="en-US" sz="32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১৬০০খ্রিঃ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নেওয়ার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ইংরেজরা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আসে।১৬০০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ইস্ট-ইন্ডিয়া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কোম্পানি গঠন করে তারা বাণিজ্য করে ও বাংলায় প্রভাব বিস্তার শুরু করে। </a:t>
            </a:r>
          </a:p>
        </p:txBody>
      </p:sp>
    </p:spTree>
    <p:extLst>
      <p:ext uri="{BB962C8B-B14F-4D97-AF65-F5344CB8AC3E}">
        <p14:creationId xmlns:p14="http://schemas.microsoft.com/office/powerpoint/2010/main" val="75391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6559" y="1539087"/>
            <a:ext cx="4820134" cy="37332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নবাবি</a:t>
            </a:r>
            <a:r>
              <a:rPr lang="en-US" sz="4400" b="1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400" b="1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আমলে</a:t>
            </a:r>
            <a:r>
              <a:rPr lang="en-US" sz="4400" b="1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400" b="1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বাংলার</a:t>
            </a:r>
            <a:r>
              <a:rPr lang="en-US" sz="4400" b="1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400" b="1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অর্থনৈতিক</a:t>
            </a:r>
            <a:r>
              <a:rPr lang="en-US" sz="4400" b="1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400" b="1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অবস্থা</a:t>
            </a:r>
            <a:r>
              <a:rPr lang="en-US" sz="4400" b="1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400" b="1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নবাবি</a:t>
            </a:r>
            <a:r>
              <a:rPr lang="en-US" sz="4400" b="1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400" b="1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আমলে</a:t>
            </a:r>
            <a:r>
              <a:rPr lang="en-US" sz="4400" b="1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400" b="1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বাংলাতে</a:t>
            </a:r>
            <a:r>
              <a:rPr lang="en-US" sz="4400" b="1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400" b="1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কোন</a:t>
            </a:r>
            <a:r>
              <a:rPr lang="en-US" sz="4400" b="1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400" b="1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কিছুর</a:t>
            </a:r>
            <a:r>
              <a:rPr lang="en-US" sz="4400" b="1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400" b="1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অভাব</a:t>
            </a:r>
            <a:r>
              <a:rPr lang="en-US" sz="4400" b="1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400" b="1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ছিল</a:t>
            </a:r>
            <a:r>
              <a:rPr lang="en-US" sz="4400" b="1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400" b="1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না</a:t>
            </a:r>
            <a:r>
              <a:rPr lang="en-US" sz="4400" b="1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। </a:t>
            </a:r>
            <a:r>
              <a:rPr lang="en-US" sz="4400" b="1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সম্পদে</a:t>
            </a:r>
            <a:r>
              <a:rPr lang="en-US" sz="4400" b="1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400" b="1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পরিপূর্ণ</a:t>
            </a:r>
            <a:r>
              <a:rPr lang="en-US" sz="4400" b="1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</a:t>
            </a:r>
            <a:r>
              <a:rPr lang="en-US" sz="4400" b="1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ছিল</a:t>
            </a:r>
            <a:r>
              <a:rPr lang="en-US" sz="4400" b="1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 এ </a:t>
            </a:r>
            <a:r>
              <a:rPr lang="en-US" sz="4400" b="1" kern="1200" dirty="0" err="1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বাংলা</a:t>
            </a:r>
            <a:r>
              <a:rPr lang="en-US" sz="4400" b="1" kern="1200" dirty="0">
                <a:solidFill>
                  <a:srgbClr val="000000"/>
                </a:solidFill>
                <a:latin typeface="NikoshBAN" panose="02000000000000000000" pitchFamily="2" charset="0"/>
                <a:ea typeface="+mj-ea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425672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336</Words>
  <Application>Microsoft Office PowerPoint</Application>
  <PresentationFormat>Widescreen</PresentationFormat>
  <Paragraphs>53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Perfect</dc:creator>
  <cp:lastModifiedBy>Perfect</cp:lastModifiedBy>
  <cp:revision>9</cp:revision>
  <dcterms:created xsi:type="dcterms:W3CDTF">2020-02-27T12:44:34Z</dcterms:created>
  <dcterms:modified xsi:type="dcterms:W3CDTF">2020-02-27T13:06:07Z</dcterms:modified>
</cp:coreProperties>
</file>