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9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7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9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7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9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7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5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8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9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0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BE5E7-36FC-435E-9E39-FBFEACED802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9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5371" y="740229"/>
            <a:ext cx="52293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623" y="2153949"/>
            <a:ext cx="5823869" cy="38755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959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8994" y="4781676"/>
            <a:ext cx="2358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হস্তচলিত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1715" y="4781676"/>
            <a:ext cx="28216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আসবাপত্র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7" y="1648255"/>
            <a:ext cx="3352573" cy="295980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0" y="1648255"/>
            <a:ext cx="3649437" cy="295980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987" y="1647539"/>
            <a:ext cx="3649437" cy="296051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8505372" y="4953669"/>
            <a:ext cx="1789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নৌকা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Bevel 7"/>
          <p:cNvSpPr/>
          <p:nvPr/>
        </p:nvSpPr>
        <p:spPr>
          <a:xfrm>
            <a:off x="2757714" y="478972"/>
            <a:ext cx="5341257" cy="641905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0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2908" y="4833768"/>
            <a:ext cx="22797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শুকানো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7125" y="4833767"/>
            <a:ext cx="35333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কাঁসার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দ্রব্যাদি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26320" y="4833767"/>
            <a:ext cx="20794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দুগ্ধ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58" y="1730826"/>
            <a:ext cx="3758293" cy="2818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557" y="1730826"/>
            <a:ext cx="3364949" cy="28187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465" y="1737447"/>
            <a:ext cx="3864925" cy="2812099"/>
          </a:xfrm>
          <a:prstGeom prst="rect">
            <a:avLst/>
          </a:prstGeom>
        </p:spPr>
      </p:pic>
      <p:sp>
        <p:nvSpPr>
          <p:cNvPr id="8" name="Bevel 7"/>
          <p:cNvSpPr/>
          <p:nvPr/>
        </p:nvSpPr>
        <p:spPr>
          <a:xfrm>
            <a:off x="3079685" y="527752"/>
            <a:ext cx="5341257" cy="641905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89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999" y="779286"/>
            <a:ext cx="2279561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6410" y="4505562"/>
            <a:ext cx="9911688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আত্নকর্মসংস্থান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030" y="210241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6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4443584" y="520059"/>
            <a:ext cx="2902857" cy="95794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6629" y="2946400"/>
            <a:ext cx="6752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আত্মকর্মসংস্থানকারীর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629" y="2315811"/>
            <a:ext cx="4799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মৌমাছি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6629" y="3533783"/>
            <a:ext cx="4552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কর্মসংস্থান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6629" y="4128049"/>
            <a:ext cx="6165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পচ্ছন্দের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৫টি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কর্মক্ষেত্রের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85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65614" y="551542"/>
            <a:ext cx="1975221" cy="707886"/>
          </a:xfrm>
          <a:prstGeom prst="rect">
            <a:avLst/>
          </a:prstGeom>
          <a:solidFill>
            <a:srgbClr val="FFFF0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2055" y="4397828"/>
            <a:ext cx="93778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সফলতার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সংক্ষেপে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210" y="1463204"/>
            <a:ext cx="3691890" cy="273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72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517" y="2005146"/>
            <a:ext cx="5241586" cy="43907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19303" y="561703"/>
            <a:ext cx="27526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3714" y="319314"/>
            <a:ext cx="180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126035" y="3066259"/>
            <a:ext cx="4441371" cy="3323771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বিষয়:ব্যবসায়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অধ্যায়:তৃতীয়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আত্নকর্মসংস্থান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smtClean="0">
                <a:latin typeface="NikoshBAN" panose="02000000000000000000" pitchFamily="2" charset="0"/>
                <a:cs typeface="NikoshBAN" panose="02000000000000000000" pitchFamily="2" charset="0"/>
              </a:rPr>
              <a:t>সময়:4০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910" y="524356"/>
            <a:ext cx="1945623" cy="21626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8088" y="3820203"/>
            <a:ext cx="4348209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মোয়াজ্জেম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রায়হান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আমজানি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বিদ্যালয়,ঘাটাইল,টাঙ্গাইল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017" y="1423094"/>
            <a:ext cx="1739588" cy="201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76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4057" y="521048"/>
            <a:ext cx="10362381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52" y="1872342"/>
            <a:ext cx="3446691" cy="284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957" y="1888437"/>
            <a:ext cx="3587137" cy="27980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295" y="1902952"/>
            <a:ext cx="3801834" cy="27835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074057" y="5529943"/>
            <a:ext cx="10501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কর্মসংস্থানের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18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3715657" y="696685"/>
            <a:ext cx="4180115" cy="928914"/>
          </a:xfrm>
          <a:prstGeom prst="flowChartTerminator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</a:t>
            </a:r>
            <a:endParaRPr lang="en-US" sz="4800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60" y="1828800"/>
            <a:ext cx="5941867" cy="37557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19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59542" y="618632"/>
            <a:ext cx="947782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9542" y="1752025"/>
            <a:ext cx="94778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9620" y="2880120"/>
            <a:ext cx="722345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2481" y="3910370"/>
            <a:ext cx="794037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প্রয়োজনীয়তা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2481" y="4974709"/>
            <a:ext cx="838426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37" y="2708653"/>
            <a:ext cx="996183" cy="8833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37" y="3742325"/>
            <a:ext cx="1059344" cy="87120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84" y="4821095"/>
            <a:ext cx="1053381" cy="9373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1570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6151" y="930115"/>
            <a:ext cx="495261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91772" y="4281714"/>
            <a:ext cx="95213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নিজস্ব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পুঁজি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স্বল্প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সম্পদ,নিজস্ব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চিন্তা,জ্ঞান,বুদ্ধিমত্তা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লগিয়ে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ন্যূনতম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প্রচেষ্টায়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620" y="1999082"/>
            <a:ext cx="3259673" cy="179844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705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04514" y="4849687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3356" y="4849689"/>
            <a:ext cx="4164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তরুণদের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4488" y="4849688"/>
            <a:ext cx="2491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22" y="1804925"/>
            <a:ext cx="3513506" cy="26946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158" y="1804925"/>
            <a:ext cx="3520047" cy="26946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335" y="1804925"/>
            <a:ext cx="3114488" cy="26946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3819832" y="393867"/>
            <a:ext cx="5086649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147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30" y="2277510"/>
            <a:ext cx="5829300" cy="646331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530" y="3424827"/>
            <a:ext cx="6139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আত্মকর্মসংস্থাপনের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260" y="2277510"/>
            <a:ext cx="3631842" cy="284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2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757714" y="478972"/>
            <a:ext cx="5341257" cy="641905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935" y="4948330"/>
            <a:ext cx="3062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ফুলদানি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88326" y="5071963"/>
            <a:ext cx="1894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পিঠা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9223" y="4948330"/>
            <a:ext cx="3025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সমাগ্রী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35" y="2088635"/>
            <a:ext cx="3741623" cy="24898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164" y="2088635"/>
            <a:ext cx="3674255" cy="24898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026" y="2088635"/>
            <a:ext cx="3122739" cy="24898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583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206</Words>
  <Application>Microsoft Office PowerPoint</Application>
  <PresentationFormat>Widescreen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Perfect</dc:creator>
  <cp:lastModifiedBy>Perfect</cp:lastModifiedBy>
  <cp:revision>4</cp:revision>
  <dcterms:created xsi:type="dcterms:W3CDTF">2020-02-28T01:17:37Z</dcterms:created>
  <dcterms:modified xsi:type="dcterms:W3CDTF">2020-02-28T01:25:47Z</dcterms:modified>
</cp:coreProperties>
</file>