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5" r:id="rId10"/>
    <p:sldId id="267" r:id="rId11"/>
    <p:sldId id="269" r:id="rId12"/>
    <p:sldId id="270" r:id="rId13"/>
    <p:sldId id="280" r:id="rId14"/>
    <p:sldId id="272" r:id="rId15"/>
    <p:sldId id="271" r:id="rId16"/>
    <p:sldId id="273" r:id="rId17"/>
    <p:sldId id="278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4B82A-AEF8-4ABB-A7CF-D64D21A2077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EB178-C215-4543-AF8B-8CE0D2F3363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জুম চাষ পদ্ধতি  সম্পর্কে লিখ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3427C4-90A0-4DD5-A4EB-9E1A89E522DC}" type="parTrans" cxnId="{65F17080-DD2A-4EEC-A501-A266DFFDA145}">
      <dgm:prSet/>
      <dgm:spPr/>
      <dgm:t>
        <a:bodyPr/>
        <a:lstStyle/>
        <a:p>
          <a:endParaRPr lang="en-US" sz="2000"/>
        </a:p>
      </dgm:t>
    </dgm:pt>
    <dgm:pt modelId="{61B652E4-8E29-41FE-8CAC-EFACF2B6DF23}" type="sibTrans" cxnId="{65F17080-DD2A-4EEC-A501-A266DFFDA145}">
      <dgm:prSet/>
      <dgm:spPr/>
      <dgm:t>
        <a:bodyPr/>
        <a:lstStyle/>
        <a:p>
          <a:endParaRPr lang="en-US" sz="2000"/>
        </a:p>
      </dgm:t>
    </dgm:pt>
    <dgm:pt modelId="{9435FB39-09C3-46D7-A70F-B1053BE9B53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জীবনযাত্রার সাথে তোমাদের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 মিল আছে লিখ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93DCB-D66D-49CF-A4D0-025A1AB24A6F}" type="parTrans" cxnId="{41D4B2CA-314E-4F59-9C22-ADD8D59F0AB8}">
      <dgm:prSet/>
      <dgm:spPr/>
      <dgm:t>
        <a:bodyPr/>
        <a:lstStyle/>
        <a:p>
          <a:endParaRPr lang="en-US" sz="2000"/>
        </a:p>
      </dgm:t>
    </dgm:pt>
    <dgm:pt modelId="{7CA92335-5356-4B0A-AF9E-A6CF3F879581}" type="sibTrans" cxnId="{41D4B2CA-314E-4F59-9C22-ADD8D59F0AB8}">
      <dgm:prSet/>
      <dgm:spPr/>
      <dgm:t>
        <a:bodyPr/>
        <a:lstStyle/>
        <a:p>
          <a:endParaRPr lang="en-US" sz="2000"/>
        </a:p>
      </dgm:t>
    </dgm:pt>
    <dgm:pt modelId="{CF950F79-A82D-4BDF-99AA-ED8419B78FB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আকাশী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গ্রাম প্রধানকে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 বলে ?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293C0-CD2B-4DB9-8D52-A2D94033E3C7}" type="parTrans" cxnId="{89D9B3EC-FA91-4B1E-977D-DD68D5A440C0}">
      <dgm:prSet/>
      <dgm:spPr/>
      <dgm:t>
        <a:bodyPr/>
        <a:lstStyle/>
        <a:p>
          <a:endParaRPr lang="en-US" sz="2000"/>
        </a:p>
      </dgm:t>
    </dgm:pt>
    <dgm:pt modelId="{70FD8BAC-EBE6-4BF7-B043-1340E15968B2}" type="sibTrans" cxnId="{89D9B3EC-FA91-4B1E-977D-DD68D5A440C0}">
      <dgm:prSet/>
      <dgm:spPr/>
      <dgm:t>
        <a:bodyPr/>
        <a:lstStyle/>
        <a:p>
          <a:endParaRPr lang="en-US" sz="2000"/>
        </a:p>
      </dgm:t>
    </dgm:pt>
    <dgm:pt modelId="{28507866-EB98-4388-AB8A-378CAFE1D9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প্রধান খাদ্য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dirty="0">
              <a:latin typeface="NikoshBAN" panose="02000000000000000000" pitchFamily="2" charset="0"/>
              <a:cs typeface="NikoshBAN" panose="02000000000000000000" pitchFamily="2" charset="0"/>
            </a:rPr>
            <a:t> লিখ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8ACFD-DA32-41C9-8B66-41A8CA97BBF9}" type="parTrans" cxnId="{801EDB5A-CC1A-4BCE-A05B-575DC6B6E7FF}">
      <dgm:prSet/>
      <dgm:spPr/>
      <dgm:t>
        <a:bodyPr/>
        <a:lstStyle/>
        <a:p>
          <a:endParaRPr lang="en-US" sz="2000"/>
        </a:p>
      </dgm:t>
    </dgm:pt>
    <dgm:pt modelId="{D91F9F67-4129-4EF8-A61C-F2A13918E189}" type="sibTrans" cxnId="{801EDB5A-CC1A-4BCE-A05B-575DC6B6E7FF}">
      <dgm:prSet/>
      <dgm:spPr/>
      <dgm:t>
        <a:bodyPr/>
        <a:lstStyle/>
        <a:p>
          <a:endParaRPr lang="en-US" sz="2000"/>
        </a:p>
      </dgm:t>
    </dgm:pt>
    <dgm:pt modelId="{307597A5-57D4-45CD-8191-4125725D3F7F}" type="pres">
      <dgm:prSet presAssocID="{79B4B82A-AEF8-4ABB-A7CF-D64D21A20777}" presName="cycle" presStyleCnt="0">
        <dgm:presLayoutVars>
          <dgm:dir/>
          <dgm:resizeHandles val="exact"/>
        </dgm:presLayoutVars>
      </dgm:prSet>
      <dgm:spPr/>
    </dgm:pt>
    <dgm:pt modelId="{67224B84-CDA7-4994-92B8-27EDC5D09DB5}" type="pres">
      <dgm:prSet presAssocID="{1C1EB178-C215-4543-AF8B-8CE0D2F33639}" presName="node" presStyleLbl="node1" presStyleIdx="0" presStyleCnt="4" custRadScaleRad="96517" custRadScaleInc="-4885">
        <dgm:presLayoutVars>
          <dgm:bulletEnabled val="1"/>
        </dgm:presLayoutVars>
      </dgm:prSet>
      <dgm:spPr/>
    </dgm:pt>
    <dgm:pt modelId="{5A065102-8D07-4540-9F7D-83861A930E6D}" type="pres">
      <dgm:prSet presAssocID="{1C1EB178-C215-4543-AF8B-8CE0D2F33639}" presName="spNode" presStyleCnt="0"/>
      <dgm:spPr/>
    </dgm:pt>
    <dgm:pt modelId="{E305C912-076C-4E8F-A531-AA080B3F6B6E}" type="pres">
      <dgm:prSet presAssocID="{61B652E4-8E29-41FE-8CAC-EFACF2B6DF23}" presName="sibTrans" presStyleLbl="sibTrans1D1" presStyleIdx="0" presStyleCnt="4"/>
      <dgm:spPr/>
    </dgm:pt>
    <dgm:pt modelId="{8BA98AE8-5ADF-475D-8F47-65BC2C486A2E}" type="pres">
      <dgm:prSet presAssocID="{9435FB39-09C3-46D7-A70F-B1053BE9B535}" presName="node" presStyleLbl="node1" presStyleIdx="1" presStyleCnt="4" custScaleX="113870" custScaleY="125182" custRadScaleRad="75799" custRadScaleInc="314021">
        <dgm:presLayoutVars>
          <dgm:bulletEnabled val="1"/>
        </dgm:presLayoutVars>
      </dgm:prSet>
      <dgm:spPr/>
    </dgm:pt>
    <dgm:pt modelId="{36CA63EE-D70B-446B-84EC-84D0BA120D66}" type="pres">
      <dgm:prSet presAssocID="{9435FB39-09C3-46D7-A70F-B1053BE9B535}" presName="spNode" presStyleCnt="0"/>
      <dgm:spPr/>
    </dgm:pt>
    <dgm:pt modelId="{E86C0295-6609-40DF-8CB6-779E4CBDA39C}" type="pres">
      <dgm:prSet presAssocID="{7CA92335-5356-4B0A-AF9E-A6CF3F879581}" presName="sibTrans" presStyleLbl="sibTrans1D1" presStyleIdx="1" presStyleCnt="4"/>
      <dgm:spPr/>
    </dgm:pt>
    <dgm:pt modelId="{FDFDFEBC-868C-4CB0-BE8C-72E57A74D6F1}" type="pres">
      <dgm:prSet presAssocID="{CF950F79-A82D-4BDF-99AA-ED8419B78FB2}" presName="node" presStyleLbl="node1" presStyleIdx="2" presStyleCnt="4" custScaleX="121471" custRadScaleRad="136813" custRadScaleInc="-316807">
        <dgm:presLayoutVars>
          <dgm:bulletEnabled val="1"/>
        </dgm:presLayoutVars>
      </dgm:prSet>
      <dgm:spPr/>
    </dgm:pt>
    <dgm:pt modelId="{6AACE613-93BF-43F4-8A51-A85F216735FB}" type="pres">
      <dgm:prSet presAssocID="{CF950F79-A82D-4BDF-99AA-ED8419B78FB2}" presName="spNode" presStyleCnt="0"/>
      <dgm:spPr/>
    </dgm:pt>
    <dgm:pt modelId="{5C72111C-9DC9-46CA-B800-C176BAD6DAEB}" type="pres">
      <dgm:prSet presAssocID="{70FD8BAC-EBE6-4BF7-B043-1340E15968B2}" presName="sibTrans" presStyleLbl="sibTrans1D1" presStyleIdx="2" presStyleCnt="4"/>
      <dgm:spPr/>
    </dgm:pt>
    <dgm:pt modelId="{A6C650B4-59DC-49CB-916D-02C036811745}" type="pres">
      <dgm:prSet presAssocID="{28507866-EB98-4388-AB8A-378CAFE1D901}" presName="node" presStyleLbl="node1" presStyleIdx="3" presStyleCnt="4" custRadScaleRad="136426" custRadScaleInc="16322">
        <dgm:presLayoutVars>
          <dgm:bulletEnabled val="1"/>
        </dgm:presLayoutVars>
      </dgm:prSet>
      <dgm:spPr/>
    </dgm:pt>
    <dgm:pt modelId="{B8B4D258-D5C4-4979-A885-76FA7B0298AB}" type="pres">
      <dgm:prSet presAssocID="{28507866-EB98-4388-AB8A-378CAFE1D901}" presName="spNode" presStyleCnt="0"/>
      <dgm:spPr/>
    </dgm:pt>
    <dgm:pt modelId="{4DE35091-FFEC-43CE-BEF2-70D35AC787D6}" type="pres">
      <dgm:prSet presAssocID="{D91F9F67-4129-4EF8-A61C-F2A13918E189}" presName="sibTrans" presStyleLbl="sibTrans1D1" presStyleIdx="3" presStyleCnt="4"/>
      <dgm:spPr/>
    </dgm:pt>
  </dgm:ptLst>
  <dgm:cxnLst>
    <dgm:cxn modelId="{72CC9C07-1CF0-46CE-A29A-88CB064A7B5B}" type="presOf" srcId="{61B652E4-8E29-41FE-8CAC-EFACF2B6DF23}" destId="{E305C912-076C-4E8F-A531-AA080B3F6B6E}" srcOrd="0" destOrd="0" presId="urn:microsoft.com/office/officeart/2005/8/layout/cycle6"/>
    <dgm:cxn modelId="{156D5C75-DE4A-4B70-8FF9-74AE8C97771B}" type="presOf" srcId="{9435FB39-09C3-46D7-A70F-B1053BE9B535}" destId="{8BA98AE8-5ADF-475D-8F47-65BC2C486A2E}" srcOrd="0" destOrd="0" presId="urn:microsoft.com/office/officeart/2005/8/layout/cycle6"/>
    <dgm:cxn modelId="{801EDB5A-CC1A-4BCE-A05B-575DC6B6E7FF}" srcId="{79B4B82A-AEF8-4ABB-A7CF-D64D21A20777}" destId="{28507866-EB98-4388-AB8A-378CAFE1D901}" srcOrd="3" destOrd="0" parTransId="{59F8ACFD-DA32-41C9-8B66-41A8CA97BBF9}" sibTransId="{D91F9F67-4129-4EF8-A61C-F2A13918E189}"/>
    <dgm:cxn modelId="{65F17080-DD2A-4EEC-A501-A266DFFDA145}" srcId="{79B4B82A-AEF8-4ABB-A7CF-D64D21A20777}" destId="{1C1EB178-C215-4543-AF8B-8CE0D2F33639}" srcOrd="0" destOrd="0" parTransId="{563427C4-90A0-4DD5-A4EB-9E1A89E522DC}" sibTransId="{61B652E4-8E29-41FE-8CAC-EFACF2B6DF23}"/>
    <dgm:cxn modelId="{FC037E95-6EF8-4413-A685-27E7BFED65EF}" type="presOf" srcId="{28507866-EB98-4388-AB8A-378CAFE1D901}" destId="{A6C650B4-59DC-49CB-916D-02C036811745}" srcOrd="0" destOrd="0" presId="urn:microsoft.com/office/officeart/2005/8/layout/cycle6"/>
    <dgm:cxn modelId="{0EE259A8-4545-45E9-B343-C0DF073D0B9E}" type="presOf" srcId="{D91F9F67-4129-4EF8-A61C-F2A13918E189}" destId="{4DE35091-FFEC-43CE-BEF2-70D35AC787D6}" srcOrd="0" destOrd="0" presId="urn:microsoft.com/office/officeart/2005/8/layout/cycle6"/>
    <dgm:cxn modelId="{764C9BA9-227F-4FC9-956F-F46F561E14DB}" type="presOf" srcId="{CF950F79-A82D-4BDF-99AA-ED8419B78FB2}" destId="{FDFDFEBC-868C-4CB0-BE8C-72E57A74D6F1}" srcOrd="0" destOrd="0" presId="urn:microsoft.com/office/officeart/2005/8/layout/cycle6"/>
    <dgm:cxn modelId="{85DA17B0-1650-432B-B165-5582636CD0C0}" type="presOf" srcId="{7CA92335-5356-4B0A-AF9E-A6CF3F879581}" destId="{E86C0295-6609-40DF-8CB6-779E4CBDA39C}" srcOrd="0" destOrd="0" presId="urn:microsoft.com/office/officeart/2005/8/layout/cycle6"/>
    <dgm:cxn modelId="{96433BC3-154E-4670-8C10-14D81D2D86E2}" type="presOf" srcId="{70FD8BAC-EBE6-4BF7-B043-1340E15968B2}" destId="{5C72111C-9DC9-46CA-B800-C176BAD6DAEB}" srcOrd="0" destOrd="0" presId="urn:microsoft.com/office/officeart/2005/8/layout/cycle6"/>
    <dgm:cxn modelId="{41D4B2CA-314E-4F59-9C22-ADD8D59F0AB8}" srcId="{79B4B82A-AEF8-4ABB-A7CF-D64D21A20777}" destId="{9435FB39-09C3-46D7-A70F-B1053BE9B535}" srcOrd="1" destOrd="0" parTransId="{C2093DCB-D66D-49CF-A4D0-025A1AB24A6F}" sibTransId="{7CA92335-5356-4B0A-AF9E-A6CF3F879581}"/>
    <dgm:cxn modelId="{EEB28EEC-672D-4E4E-A1E4-BBC742E637C7}" type="presOf" srcId="{1C1EB178-C215-4543-AF8B-8CE0D2F33639}" destId="{67224B84-CDA7-4994-92B8-27EDC5D09DB5}" srcOrd="0" destOrd="0" presId="urn:microsoft.com/office/officeart/2005/8/layout/cycle6"/>
    <dgm:cxn modelId="{89D9B3EC-FA91-4B1E-977D-DD68D5A440C0}" srcId="{79B4B82A-AEF8-4ABB-A7CF-D64D21A20777}" destId="{CF950F79-A82D-4BDF-99AA-ED8419B78FB2}" srcOrd="2" destOrd="0" parTransId="{8DD293C0-CD2B-4DB9-8D52-A2D94033E3C7}" sibTransId="{70FD8BAC-EBE6-4BF7-B043-1340E15968B2}"/>
    <dgm:cxn modelId="{9EA85CFF-EA84-41EA-AE4A-516CCB5EDB7D}" type="presOf" srcId="{79B4B82A-AEF8-4ABB-A7CF-D64D21A20777}" destId="{307597A5-57D4-45CD-8191-4125725D3F7F}" srcOrd="0" destOrd="0" presId="urn:microsoft.com/office/officeart/2005/8/layout/cycle6"/>
    <dgm:cxn modelId="{3B5E9605-24F2-42DD-8397-B224D70795A3}" type="presParOf" srcId="{307597A5-57D4-45CD-8191-4125725D3F7F}" destId="{67224B84-CDA7-4994-92B8-27EDC5D09DB5}" srcOrd="0" destOrd="0" presId="urn:microsoft.com/office/officeart/2005/8/layout/cycle6"/>
    <dgm:cxn modelId="{9C932F26-2FCD-4204-83D6-EE95E1840BE9}" type="presParOf" srcId="{307597A5-57D4-45CD-8191-4125725D3F7F}" destId="{5A065102-8D07-4540-9F7D-83861A930E6D}" srcOrd="1" destOrd="0" presId="urn:microsoft.com/office/officeart/2005/8/layout/cycle6"/>
    <dgm:cxn modelId="{DA1F7F8A-5638-401B-BCA4-7590C58E47DB}" type="presParOf" srcId="{307597A5-57D4-45CD-8191-4125725D3F7F}" destId="{E305C912-076C-4E8F-A531-AA080B3F6B6E}" srcOrd="2" destOrd="0" presId="urn:microsoft.com/office/officeart/2005/8/layout/cycle6"/>
    <dgm:cxn modelId="{0A9FFA8D-951B-443C-8FB8-5E200634F754}" type="presParOf" srcId="{307597A5-57D4-45CD-8191-4125725D3F7F}" destId="{8BA98AE8-5ADF-475D-8F47-65BC2C486A2E}" srcOrd="3" destOrd="0" presId="urn:microsoft.com/office/officeart/2005/8/layout/cycle6"/>
    <dgm:cxn modelId="{F3E7F3DA-A4C7-4EF4-8307-F216C63F304A}" type="presParOf" srcId="{307597A5-57D4-45CD-8191-4125725D3F7F}" destId="{36CA63EE-D70B-446B-84EC-84D0BA120D66}" srcOrd="4" destOrd="0" presId="urn:microsoft.com/office/officeart/2005/8/layout/cycle6"/>
    <dgm:cxn modelId="{4E05E122-9AEF-4600-B915-8D9D468ED846}" type="presParOf" srcId="{307597A5-57D4-45CD-8191-4125725D3F7F}" destId="{E86C0295-6609-40DF-8CB6-779E4CBDA39C}" srcOrd="5" destOrd="0" presId="urn:microsoft.com/office/officeart/2005/8/layout/cycle6"/>
    <dgm:cxn modelId="{34EE810F-D6FC-4BC0-8BC4-40E9072E79A0}" type="presParOf" srcId="{307597A5-57D4-45CD-8191-4125725D3F7F}" destId="{FDFDFEBC-868C-4CB0-BE8C-72E57A74D6F1}" srcOrd="6" destOrd="0" presId="urn:microsoft.com/office/officeart/2005/8/layout/cycle6"/>
    <dgm:cxn modelId="{9D26F270-4116-4526-8D49-45D79C5237C0}" type="presParOf" srcId="{307597A5-57D4-45CD-8191-4125725D3F7F}" destId="{6AACE613-93BF-43F4-8A51-A85F216735FB}" srcOrd="7" destOrd="0" presId="urn:microsoft.com/office/officeart/2005/8/layout/cycle6"/>
    <dgm:cxn modelId="{D14B19C7-A57F-41ED-BE44-A338928D94A8}" type="presParOf" srcId="{307597A5-57D4-45CD-8191-4125725D3F7F}" destId="{5C72111C-9DC9-46CA-B800-C176BAD6DAEB}" srcOrd="8" destOrd="0" presId="urn:microsoft.com/office/officeart/2005/8/layout/cycle6"/>
    <dgm:cxn modelId="{E364820C-2B00-43DA-AE79-C9A804E61B15}" type="presParOf" srcId="{307597A5-57D4-45CD-8191-4125725D3F7F}" destId="{A6C650B4-59DC-49CB-916D-02C036811745}" srcOrd="9" destOrd="0" presId="urn:microsoft.com/office/officeart/2005/8/layout/cycle6"/>
    <dgm:cxn modelId="{5FB03AF6-A152-4456-AF46-977A262C5400}" type="presParOf" srcId="{307597A5-57D4-45CD-8191-4125725D3F7F}" destId="{B8B4D258-D5C4-4979-A885-76FA7B0298AB}" srcOrd="10" destOrd="0" presId="urn:microsoft.com/office/officeart/2005/8/layout/cycle6"/>
    <dgm:cxn modelId="{FF98C96C-E451-4E8B-BE75-164F9F7C34D0}" type="presParOf" srcId="{307597A5-57D4-45CD-8191-4125725D3F7F}" destId="{4DE35091-FFEC-43CE-BEF2-70D35AC787D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4B84-CDA7-4994-92B8-27EDC5D09DB5}">
      <dsp:nvSpPr>
        <dsp:cNvPr id="0" name=""/>
        <dsp:cNvSpPr/>
      </dsp:nvSpPr>
      <dsp:spPr>
        <a:xfrm>
          <a:off x="3716169" y="98743"/>
          <a:ext cx="2502812" cy="1626828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জুম চাষ পদ্ধতি  সম্পর্কে লিখ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5584" y="178158"/>
        <a:ext cx="2343982" cy="1467998"/>
      </dsp:txXfrm>
    </dsp:sp>
    <dsp:sp modelId="{E305C912-076C-4E8F-A531-AA080B3F6B6E}">
      <dsp:nvSpPr>
        <dsp:cNvPr id="0" name=""/>
        <dsp:cNvSpPr/>
      </dsp:nvSpPr>
      <dsp:spPr>
        <a:xfrm>
          <a:off x="1729431" y="501422"/>
          <a:ext cx="5370131" cy="5370131"/>
        </a:xfrm>
        <a:custGeom>
          <a:avLst/>
          <a:gdLst/>
          <a:ahLst/>
          <a:cxnLst/>
          <a:rect l="0" t="0" r="0" b="0"/>
          <a:pathLst>
            <a:path>
              <a:moveTo>
                <a:pt x="4518177" y="723107"/>
              </a:moveTo>
              <a:arcTo wR="2685065" hR="2685065" stAng="18783330" swAng="54733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98AE8-5ADF-475D-8F47-65BC2C486A2E}">
      <dsp:nvSpPr>
        <dsp:cNvPr id="0" name=""/>
        <dsp:cNvSpPr/>
      </dsp:nvSpPr>
      <dsp:spPr>
        <a:xfrm>
          <a:off x="3459597" y="4514377"/>
          <a:ext cx="2849952" cy="2036496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জীবনযাত্রার সাথে তোমাদের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মিল আছে লিখ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9011" y="4613791"/>
        <a:ext cx="2651124" cy="1837668"/>
      </dsp:txXfrm>
    </dsp:sp>
    <dsp:sp modelId="{E86C0295-6609-40DF-8CB6-779E4CBDA39C}">
      <dsp:nvSpPr>
        <dsp:cNvPr id="0" name=""/>
        <dsp:cNvSpPr/>
      </dsp:nvSpPr>
      <dsp:spPr>
        <a:xfrm>
          <a:off x="3184167" y="770450"/>
          <a:ext cx="5618486" cy="5618486"/>
        </a:xfrm>
        <a:custGeom>
          <a:avLst/>
          <a:gdLst/>
          <a:ahLst/>
          <a:cxnLst/>
          <a:rect l="0" t="0" r="0" b="0"/>
          <a:pathLst>
            <a:path>
              <a:moveTo>
                <a:pt x="251675" y="3971437"/>
              </a:moveTo>
              <a:arcTo wR="2809243" hR="2809243" stAng="9333737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DFEBC-868C-4CB0-BE8C-72E57A74D6F1}">
      <dsp:nvSpPr>
        <dsp:cNvPr id="0" name=""/>
        <dsp:cNvSpPr/>
      </dsp:nvSpPr>
      <dsp:spPr>
        <a:xfrm>
          <a:off x="7173062" y="2366583"/>
          <a:ext cx="3040191" cy="1626828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আকাশী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গ্রাম প্রধানকে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বলে ?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52477" y="2445998"/>
        <a:ext cx="2881361" cy="1467998"/>
      </dsp:txXfrm>
    </dsp:sp>
    <dsp:sp modelId="{5C72111C-9DC9-46CA-B800-C176BAD6DAEB}">
      <dsp:nvSpPr>
        <dsp:cNvPr id="0" name=""/>
        <dsp:cNvSpPr/>
      </dsp:nvSpPr>
      <dsp:spPr>
        <a:xfrm>
          <a:off x="1405109" y="363819"/>
          <a:ext cx="7269366" cy="7269366"/>
        </a:xfrm>
        <a:custGeom>
          <a:avLst/>
          <a:gdLst/>
          <a:ahLst/>
          <a:cxnLst/>
          <a:rect l="0" t="0" r="0" b="0"/>
          <a:pathLst>
            <a:path>
              <a:moveTo>
                <a:pt x="7268737" y="3702282"/>
              </a:moveTo>
              <a:arcTo wR="3634683" hR="3634683" stAng="21663940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650B4-59DC-49CB-916D-02C036811745}">
      <dsp:nvSpPr>
        <dsp:cNvPr id="0" name=""/>
        <dsp:cNvSpPr/>
      </dsp:nvSpPr>
      <dsp:spPr>
        <a:xfrm>
          <a:off x="132689" y="2376764"/>
          <a:ext cx="2502812" cy="1626828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চাকমাদের প্রধান খাদ্য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bn-IN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লিখ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104" y="2456179"/>
        <a:ext cx="2343982" cy="1467998"/>
      </dsp:txXfrm>
    </dsp:sp>
    <dsp:sp modelId="{4DE35091-FFEC-43CE-BEF2-70D35AC787D6}">
      <dsp:nvSpPr>
        <dsp:cNvPr id="0" name=""/>
        <dsp:cNvSpPr/>
      </dsp:nvSpPr>
      <dsp:spPr>
        <a:xfrm>
          <a:off x="1034315" y="1271304"/>
          <a:ext cx="5370131" cy="5370131"/>
        </a:xfrm>
        <a:custGeom>
          <a:avLst/>
          <a:gdLst/>
          <a:ahLst/>
          <a:cxnLst/>
          <a:rect l="0" t="0" r="0" b="0"/>
          <a:pathLst>
            <a:path>
              <a:moveTo>
                <a:pt x="528199" y="1085845"/>
              </a:moveTo>
              <a:arcTo wR="2685065" hR="2685065" stAng="12993317" swAng="31714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30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2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2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1AAA-8262-4CF8-A943-6C2310B9036B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7BBF-3490-4C66-8EAE-E189CDCD5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568037" y="332509"/>
            <a:ext cx="10695708" cy="88669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86" y="1937383"/>
            <a:ext cx="8568397" cy="4514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3849750" y="822945"/>
            <a:ext cx="64372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0583" y="518145"/>
            <a:ext cx="609600" cy="609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49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37626"/>
            <a:ext cx="5584875" cy="4839286"/>
          </a:xfrm>
          <a:prstGeom prst="roundRect">
            <a:avLst>
              <a:gd name="adj" fmla="val 11111"/>
            </a:avLst>
          </a:prstGeom>
          <a:ln w="762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34518" y="5396458"/>
            <a:ext cx="464695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ঐতিহ্যবাহী নাচ</a:t>
            </a:r>
            <a:endParaRPr lang="en-US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27" y="337626"/>
            <a:ext cx="5444196" cy="48392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829865" y="5396458"/>
            <a:ext cx="438912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12" y="5793545"/>
            <a:ext cx="362946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2824" y="5793545"/>
            <a:ext cx="3643533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নৃত্য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76236"/>
            <a:ext cx="5701553" cy="5262563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E79D0-D2B4-4360-ADFC-F2AAE986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278428"/>
            <a:ext cx="5701553" cy="526256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49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252120"/>
            <a:ext cx="4754880" cy="4924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0" y="252119"/>
            <a:ext cx="4754878" cy="5065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91174" y="5697415"/>
            <a:ext cx="2940149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বৌদ্ধ পূর্ণিমা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2825" y="5697415"/>
            <a:ext cx="312302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B86F0-F3FB-449C-80B9-A99ECFC02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44880"/>
            <a:ext cx="4979963" cy="4568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2CD53-EBAF-4EA1-B1F4-3B834E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19" y="944880"/>
            <a:ext cx="4979961" cy="4422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941EC-9D32-4D5E-BCD1-5FC1666326D8}"/>
              </a:ext>
            </a:extLst>
          </p:cNvPr>
          <p:cNvSpPr txBox="1"/>
          <p:nvPr/>
        </p:nvSpPr>
        <p:spPr>
          <a:xfrm>
            <a:off x="1113183" y="5857462"/>
            <a:ext cx="3193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79F65E-124C-4431-AFFF-08611A86BDC4}"/>
              </a:ext>
            </a:extLst>
          </p:cNvPr>
          <p:cNvSpPr txBox="1"/>
          <p:nvPr/>
        </p:nvSpPr>
        <p:spPr>
          <a:xfrm>
            <a:off x="7169426" y="5764695"/>
            <a:ext cx="40684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বর্ণমালা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6843338"/>
              </p:ext>
            </p:extLst>
          </p:nvPr>
        </p:nvGraphicFramePr>
        <p:xfrm>
          <a:off x="960120" y="1"/>
          <a:ext cx="10241280" cy="700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073743" y="2570677"/>
            <a:ext cx="1814732" cy="1175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6888475" y="3111567"/>
            <a:ext cx="1425537" cy="46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96000" y="1796240"/>
            <a:ext cx="14068" cy="7744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7" idx="2"/>
          </p:cNvCxnSpPr>
          <p:nvPr/>
        </p:nvCxnSpPr>
        <p:spPr>
          <a:xfrm flipH="1">
            <a:off x="3670852" y="3158555"/>
            <a:ext cx="14028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987512" y="3746433"/>
            <a:ext cx="0" cy="793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34F689D-4F5B-4290-977A-B80E398A6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8" y="92766"/>
            <a:ext cx="2595794" cy="2027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E9AC5-1AB8-40B8-A3E4-CADA06FF4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88" y="92766"/>
            <a:ext cx="2595794" cy="2027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670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224B84-CDA7-4994-92B8-27EDC5D09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7224B84-CDA7-4994-92B8-27EDC5D09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05C912-076C-4E8F-A531-AA080B3F6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305C912-076C-4E8F-A531-AA080B3F6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A98AE8-5ADF-475D-8F47-65BC2C486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8BA98AE8-5ADF-475D-8F47-65BC2C486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6C0295-6609-40DF-8CB6-779E4CBDA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E86C0295-6609-40DF-8CB6-779E4CBDA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FDFEBC-868C-4CB0-BE8C-72E57A74D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FDFDFEBC-868C-4CB0-BE8C-72E57A74D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72111C-9DC9-46CA-B800-C176BAD6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5C72111C-9DC9-46CA-B800-C176BAD6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650B4-59DC-49CB-916D-02C036811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A6C650B4-59DC-49CB-916D-02C036811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E35091-FFEC-43CE-BEF2-70D35AC78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4DE35091-FFEC-43CE-BEF2-70D35AC78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253219"/>
            <a:ext cx="1128228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24" y="1329164"/>
            <a:ext cx="4698609" cy="51432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757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56747" y="361950"/>
            <a:ext cx="6891996" cy="9486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99272" y="1485900"/>
            <a:ext cx="9206948" cy="13144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১. চাকমারা কোন ধরনের বাড়ি তৈরি করেন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99271" y="2821149"/>
            <a:ext cx="9206949" cy="13144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২. চাকমাদের দুইটি উৎসবের নাম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99271" y="4189872"/>
            <a:ext cx="9352722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৩. চাকমাদের দুইটি পোষাকের নাম লিখ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72047" y="235132"/>
            <a:ext cx="8177348" cy="9013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241" y="1737359"/>
            <a:ext cx="7067006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পূরন কর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949" y="3152869"/>
            <a:ext cx="10156372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নিজস্ব ভাষা ও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চাকমারা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পদ্ধতিতে কৃষিকাজ করে থাকেন।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চাকমারা কাঠ ও বাঁশ দিয়ে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মতো ঘর তৈরি করেন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চাকমাদের প্রধান খাবার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BA772-CBDF-47B9-B352-E8A7F814B9B7}"/>
              </a:ext>
            </a:extLst>
          </p:cNvPr>
          <p:cNvSpPr txBox="1"/>
          <p:nvPr/>
        </p:nvSpPr>
        <p:spPr>
          <a:xfrm>
            <a:off x="5731282" y="3239589"/>
            <a:ext cx="177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81190-BE00-4735-96AB-E9350C902D6D}"/>
              </a:ext>
            </a:extLst>
          </p:cNvPr>
          <p:cNvSpPr txBox="1"/>
          <p:nvPr/>
        </p:nvSpPr>
        <p:spPr>
          <a:xfrm>
            <a:off x="3021495" y="3947475"/>
            <a:ext cx="151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A80DA-4928-4D19-9A39-BBB77C7FA81B}"/>
              </a:ext>
            </a:extLst>
          </p:cNvPr>
          <p:cNvSpPr txBox="1"/>
          <p:nvPr/>
        </p:nvSpPr>
        <p:spPr>
          <a:xfrm>
            <a:off x="5989983" y="4639972"/>
            <a:ext cx="112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653A1-E289-4518-AD91-E58D48CA6DF1}"/>
              </a:ext>
            </a:extLst>
          </p:cNvPr>
          <p:cNvSpPr txBox="1"/>
          <p:nvPr/>
        </p:nvSpPr>
        <p:spPr>
          <a:xfrm>
            <a:off x="5121683" y="5270914"/>
            <a:ext cx="157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3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ched Right Arrow 6"/>
          <p:cNvSpPr/>
          <p:nvPr/>
        </p:nvSpPr>
        <p:spPr>
          <a:xfrm>
            <a:off x="3000457" y="415290"/>
            <a:ext cx="4878623" cy="1828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53480" y="2571750"/>
            <a:ext cx="9172575" cy="30480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চাকমাদের জীবনযাত্রার সাথে তোমাদের জীবনযাত্রার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 আছে তা লিখে আনবে 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5085"/>
            <a:ext cx="8001000" cy="459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227" y="4431323"/>
            <a:ext cx="92987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0242" y="5234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35285" y="2103171"/>
            <a:ext cx="7491554" cy="3677949"/>
          </a:xfrm>
          <a:prstGeom prst="round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Calibri" panose="020F0502020204030204" pitchFamily="34" charset="0"/>
                <a:cs typeface="NikoshBAN" panose="02000000000000000000" pitchFamily="2" charset="0"/>
              </a:rPr>
              <a:t>মোঃ হা</a:t>
            </a:r>
            <a:r>
              <a:rPr lang="en-US" sz="3200" b="1" dirty="0" err="1">
                <a:latin typeface="Calibri" panose="020F0502020204030204" pitchFamily="34" charset="0"/>
                <a:cs typeface="NikoshBAN" panose="02000000000000000000" pitchFamily="2" charset="0"/>
              </a:rPr>
              <a:t>রু</a:t>
            </a:r>
            <a:r>
              <a:rPr lang="bn-IN" sz="3200" b="1" dirty="0">
                <a:latin typeface="Calibri" panose="020F0502020204030204" pitchFamily="34" charset="0"/>
                <a:cs typeface="NikoshBAN" panose="02000000000000000000" pitchFamily="2" charset="0"/>
              </a:rPr>
              <a:t>ন অর রশিদ </a:t>
            </a:r>
          </a:p>
          <a:p>
            <a:pPr algn="ctr"/>
            <a:r>
              <a:rPr lang="bn-IN" sz="3200" b="1" dirty="0">
                <a:latin typeface="Calibri" panose="020F0502020204030204" pitchFamily="34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3200" b="1" dirty="0">
                <a:latin typeface="Calibri" panose="020F0502020204030204" pitchFamily="34" charset="0"/>
                <a:cs typeface="NikoshBAN" panose="02000000000000000000" pitchFamily="2" charset="0"/>
              </a:rPr>
              <a:t>খয়েরপুর পূর্বগ্রাম সরকারি প্রাথমিক বিদ্যালয় </a:t>
            </a:r>
          </a:p>
          <a:p>
            <a:pPr algn="ctr"/>
            <a:r>
              <a:rPr lang="bn-IN" sz="3200" b="1" dirty="0">
                <a:latin typeface="Calibri" panose="020F0502020204030204" pitchFamily="34" charset="0"/>
                <a:cs typeface="NikoshBAN" panose="02000000000000000000" pitchFamily="2" charset="0"/>
              </a:rPr>
              <a:t>অষ্টগ্রাম , কিশোরগঞ্জ ।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3" y="1918875"/>
            <a:ext cx="3410414" cy="367795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Horizontal Scroll 3"/>
          <p:cNvSpPr/>
          <p:nvPr/>
        </p:nvSpPr>
        <p:spPr>
          <a:xfrm>
            <a:off x="2535965" y="78377"/>
            <a:ext cx="6222275" cy="1567543"/>
          </a:xfrm>
          <a:prstGeom prst="horizontalScroll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82782" y="432475"/>
            <a:ext cx="6476813" cy="861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36553"/>
            <a:ext cx="116837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IN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৪৫টিরও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 বিনিময় করেন।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59" y="1568671"/>
            <a:ext cx="10485121" cy="37856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২.৩.১  বাংলাদেশের বিভিন্ন ক্ষুদ্র নৃ - জনগোষ্ঠীর নাম বলতে পারবে।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২.৩.২  চাকমাদের সংস্কৃতি ( পোশাক,খাদ্য ও উৎসব ইত্যাদি) বর্ণনা করতে পারবে 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২.৩.৩  শিশুরা চাকমা নৃ - জনগোষ্ঠীর জীবনধারা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প্রতি শ্রদ্ধাশীল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705832" y="143692"/>
            <a:ext cx="4192172" cy="1111349"/>
          </a:xfrm>
          <a:prstGeom prst="flowChartPunchedTap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372853" y="79890"/>
            <a:ext cx="6783685" cy="609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8295" y="20607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D0CDA9-C422-44E3-8C9F-C93C753F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41855"/>
            <a:ext cx="4632960" cy="4507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807A0-B8A2-4017-A4DC-65BEE7C56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994353"/>
            <a:ext cx="4632960" cy="4507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1AB056-73B2-478A-821B-61FDB2A321A9}"/>
              </a:ext>
            </a:extLst>
          </p:cNvPr>
          <p:cNvSpPr txBox="1"/>
          <p:nvPr/>
        </p:nvSpPr>
        <p:spPr>
          <a:xfrm>
            <a:off x="999233" y="5709871"/>
            <a:ext cx="331997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FFAAE-6CA5-432B-8343-06EB2D744B24}"/>
              </a:ext>
            </a:extLst>
          </p:cNvPr>
          <p:cNvSpPr txBox="1"/>
          <p:nvPr/>
        </p:nvSpPr>
        <p:spPr>
          <a:xfrm>
            <a:off x="6847907" y="5771427"/>
            <a:ext cx="331997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5" y="274321"/>
            <a:ext cx="10762788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 গুলোতে তোমরা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পাচ্ছো 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1151539"/>
            <a:ext cx="4475200" cy="377098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52120" y="6020972"/>
            <a:ext cx="10762788" cy="5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হলো চাকমাদের জীবন যাত্রা ও সংস্কৃতি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875" y="5222126"/>
            <a:ext cx="316618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মাচা ঘর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8180" y="5287219"/>
            <a:ext cx="343251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জুম চাষ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CFDAB-6976-42AD-BDA4-D5B85D6D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0" y="1151539"/>
            <a:ext cx="4475200" cy="37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95745" y="64051"/>
            <a:ext cx="11000510" cy="10113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2835811"/>
            <a:ext cx="3645719" cy="221599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2054" y="41563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0959F-59E2-4F99-88B7-4FA33592B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110274"/>
            <a:ext cx="404195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48589" y="-22924"/>
            <a:ext cx="5134710" cy="858129"/>
          </a:xfrm>
          <a:prstGeom prst="horizontalScroll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082040" y="1507439"/>
            <a:ext cx="8024448" cy="9425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 গোষ্ঠীর মধ্যে চাকমারা হচ্ছে সংখ্যাগরিষ্ঠ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44880" y="2283852"/>
            <a:ext cx="8161608" cy="94253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তারা বেশির ভাগ রাঙামাটি ও খাগড়াছড়ি অঞ্চলে বাস করে।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44880" y="2983473"/>
            <a:ext cx="8161608" cy="942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41729" y="3750516"/>
            <a:ext cx="8335104" cy="94253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41729" y="4517560"/>
            <a:ext cx="8349176" cy="9425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82040" y="689213"/>
            <a:ext cx="7902934" cy="942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৪৫টিরও বেশি ক্ষুদ্র নৃ- গোষ্ঠী আছে 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27656" y="5293973"/>
            <a:ext cx="8349176" cy="9425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44880" y="5993594"/>
            <a:ext cx="8246025" cy="9550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221" y="182881"/>
            <a:ext cx="64992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0" y="1012874"/>
            <a:ext cx="4600136" cy="412300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1012875"/>
            <a:ext cx="4776653" cy="41230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3722" y="5810740"/>
            <a:ext cx="460013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মাচা ঘর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050" y="5810739"/>
            <a:ext cx="385454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জুম চাষ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1822</TotalTime>
  <Words>372</Words>
  <Application>Microsoft Office PowerPoint</Application>
  <PresentationFormat>Widescreen</PresentationFormat>
  <Paragraphs>74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USAR</dc:creator>
  <cp:lastModifiedBy>USAR</cp:lastModifiedBy>
  <cp:revision>231</cp:revision>
  <dcterms:created xsi:type="dcterms:W3CDTF">2020-02-17T03:33:30Z</dcterms:created>
  <dcterms:modified xsi:type="dcterms:W3CDTF">2020-02-28T01:00:21Z</dcterms:modified>
</cp:coreProperties>
</file>