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8" r:id="rId6"/>
    <p:sldId id="264" r:id="rId7"/>
    <p:sldId id="263" r:id="rId8"/>
    <p:sldId id="265" r:id="rId9"/>
    <p:sldId id="257" r:id="rId10"/>
    <p:sldId id="266" r:id="rId11"/>
    <p:sldId id="269" r:id="rId12"/>
    <p:sldId id="267" r:id="rId13"/>
    <p:sldId id="260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E0E222-86CC-4976-B6B5-D3EE23B4868E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8DF37F-9EFD-4609-A520-FC5B66B44247}" type="pres">
      <dgm:prSet presAssocID="{85E0E222-86CC-4976-B6B5-D3EE23B4868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D1635988-0726-496E-9070-A6DFC9442B70}" type="presOf" srcId="{85E0E222-86CC-4976-B6B5-D3EE23B4868E}" destId="{5F8DF37F-9EFD-4609-A520-FC5B66B44247}" srcOrd="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46D921-AC60-435A-8E86-6B83A0AAA402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57A78D-1BED-4D25-9669-3C8ED649E6C6}" type="pres">
      <dgm:prSet presAssocID="{5146D921-AC60-435A-8E86-6B83A0AAA40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9BBF0F59-BA9D-4518-BF92-722A0E098FDD}" type="presOf" srcId="{5146D921-AC60-435A-8E86-6B83A0AAA402}" destId="{7557A78D-1BED-4D25-9669-3C8ED649E6C6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930842-7858-4591-A7B4-45DC0D30EC3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ACF73F-CA24-4F9A-B9AB-D05D93360166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জন্ম-১৭৯৮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F1AF0CB-21A3-4F40-82E4-4275B1152E7B}" type="parTrans" cxnId="{4A70B75F-C8AF-4B3F-94AE-0A51A9B9D537}">
      <dgm:prSet/>
      <dgm:spPr/>
      <dgm:t>
        <a:bodyPr/>
        <a:lstStyle/>
        <a:p>
          <a:endParaRPr lang="en-US"/>
        </a:p>
      </dgm:t>
    </dgm:pt>
    <dgm:pt modelId="{5AFDBFA0-A9E9-4804-8E8D-B764C9B3CE51}" type="sibTrans" cxnId="{4A70B75F-C8AF-4B3F-94AE-0A51A9B9D537}">
      <dgm:prSet/>
      <dgm:spPr/>
      <dgm:t>
        <a:bodyPr/>
        <a:lstStyle/>
        <a:p>
          <a:endParaRPr lang="en-US"/>
        </a:p>
      </dgm:t>
    </dgm:pt>
    <dgm:pt modelId="{6C6751B7-5D81-4BB3-A39A-75A3D7507EE8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১৯ জানুয়ারি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468C556-3A7C-4305-A01F-7C3C1E24D2BE}" type="parTrans" cxnId="{32FD5ED8-A386-46DB-8EB8-669BA702B197}">
      <dgm:prSet/>
      <dgm:spPr/>
      <dgm:t>
        <a:bodyPr/>
        <a:lstStyle/>
        <a:p>
          <a:endParaRPr lang="en-US"/>
        </a:p>
      </dgm:t>
    </dgm:pt>
    <dgm:pt modelId="{76DFAA53-3AC0-432A-A535-A85938D39F0D}" type="sibTrans" cxnId="{32FD5ED8-A386-46DB-8EB8-669BA702B197}">
      <dgm:prSet/>
      <dgm:spPr/>
      <dgm:t>
        <a:bodyPr/>
        <a:lstStyle/>
        <a:p>
          <a:endParaRPr lang="en-US"/>
        </a:p>
      </dgm:t>
    </dgm:pt>
    <dgm:pt modelId="{8D3104A8-7F25-4015-ADA6-5BA2C8F23417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ফ্রান্সে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D946E27-D79A-449E-873B-72FB2DD599F8}" type="parTrans" cxnId="{A3C8CC33-7586-417A-9549-4308DDBB5CC4}">
      <dgm:prSet/>
      <dgm:spPr/>
      <dgm:t>
        <a:bodyPr/>
        <a:lstStyle/>
        <a:p>
          <a:endParaRPr lang="en-US"/>
        </a:p>
      </dgm:t>
    </dgm:pt>
    <dgm:pt modelId="{D66388E9-75DE-47F2-82C0-A3F3E7844DF5}" type="sibTrans" cxnId="{A3C8CC33-7586-417A-9549-4308DDBB5CC4}">
      <dgm:prSet/>
      <dgm:spPr/>
      <dgm:t>
        <a:bodyPr/>
        <a:lstStyle/>
        <a:p>
          <a:endParaRPr lang="en-US"/>
        </a:p>
      </dgm:t>
    </dgm:pt>
    <dgm:pt modelId="{BEC88200-CDCE-4E52-A4A5-599108162B1F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মৃত্যু-১৮৫৭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8E3A89D-B5F5-4582-8CF5-77DCB41A5261}" type="parTrans" cxnId="{E42EE097-D5C0-493C-9EFD-6FDFFECF76E6}">
      <dgm:prSet/>
      <dgm:spPr/>
      <dgm:t>
        <a:bodyPr/>
        <a:lstStyle/>
        <a:p>
          <a:endParaRPr lang="en-US"/>
        </a:p>
      </dgm:t>
    </dgm:pt>
    <dgm:pt modelId="{522F2BA2-7808-4B33-A931-0086C47439B3}" type="sibTrans" cxnId="{E42EE097-D5C0-493C-9EFD-6FDFFECF76E6}">
      <dgm:prSet/>
      <dgm:spPr/>
      <dgm:t>
        <a:bodyPr/>
        <a:lstStyle/>
        <a:p>
          <a:endParaRPr lang="en-US"/>
        </a:p>
      </dgm:t>
    </dgm:pt>
    <dgm:pt modelId="{E6182A46-3737-4D21-B8C7-7EAB0C6341DC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৫ সেপ্টেম্বর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CACC8B0-FCD3-4C73-A213-D1DE29A2378D}" type="parTrans" cxnId="{30F6D604-A0B7-42DA-8572-443742C12B5D}">
      <dgm:prSet/>
      <dgm:spPr/>
      <dgm:t>
        <a:bodyPr/>
        <a:lstStyle/>
        <a:p>
          <a:endParaRPr lang="en-US"/>
        </a:p>
      </dgm:t>
    </dgm:pt>
    <dgm:pt modelId="{3B92DD50-AE5C-49CD-8C44-B289ABEE2CB3}" type="sibTrans" cxnId="{30F6D604-A0B7-42DA-8572-443742C12B5D}">
      <dgm:prSet/>
      <dgm:spPr/>
      <dgm:t>
        <a:bodyPr/>
        <a:lstStyle/>
        <a:p>
          <a:endParaRPr lang="en-US"/>
        </a:p>
      </dgm:t>
    </dgm:pt>
    <dgm:pt modelId="{EBAA3A46-6AC6-487A-8FF4-B04E7DACE9AB}" type="pres">
      <dgm:prSet presAssocID="{91930842-7858-4591-A7B4-45DC0D30EC3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9B6887-DB75-4A0C-AD25-9A5B460B1FB8}" type="pres">
      <dgm:prSet presAssocID="{BAACF73F-CA24-4F9A-B9AB-D05D93360166}" presName="node" presStyleLbl="node1" presStyleIdx="0" presStyleCnt="5" custScaleX="95329" custScaleY="101307" custRadScaleRad="100162" custRadScaleInc="53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60C5B1-BFDE-4737-94EB-F14518C916B6}" type="pres">
      <dgm:prSet presAssocID="{BAACF73F-CA24-4F9A-B9AB-D05D93360166}" presName="spNode" presStyleCnt="0"/>
      <dgm:spPr/>
    </dgm:pt>
    <dgm:pt modelId="{69C11A4F-6B9F-4D97-ABE2-F6A9AEBE0961}" type="pres">
      <dgm:prSet presAssocID="{5AFDBFA0-A9E9-4804-8E8D-B764C9B3CE51}" presName="sibTrans" presStyleLbl="sibTrans1D1" presStyleIdx="0" presStyleCnt="5"/>
      <dgm:spPr/>
      <dgm:t>
        <a:bodyPr/>
        <a:lstStyle/>
        <a:p>
          <a:endParaRPr lang="en-US"/>
        </a:p>
      </dgm:t>
    </dgm:pt>
    <dgm:pt modelId="{A659B0DC-794C-43D2-92CF-5FFB2C000D2A}" type="pres">
      <dgm:prSet presAssocID="{6C6751B7-5D81-4BB3-A39A-75A3D7507EE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9AE03A-3C56-449B-BF17-D9B1B24054E0}" type="pres">
      <dgm:prSet presAssocID="{6C6751B7-5D81-4BB3-A39A-75A3D7507EE8}" presName="spNode" presStyleCnt="0"/>
      <dgm:spPr/>
    </dgm:pt>
    <dgm:pt modelId="{F827C56C-BC43-4C2D-A4E3-2380CFECFE46}" type="pres">
      <dgm:prSet presAssocID="{76DFAA53-3AC0-432A-A535-A85938D39F0D}" presName="sibTrans" presStyleLbl="sibTrans1D1" presStyleIdx="1" presStyleCnt="5"/>
      <dgm:spPr/>
      <dgm:t>
        <a:bodyPr/>
        <a:lstStyle/>
        <a:p>
          <a:endParaRPr lang="en-US"/>
        </a:p>
      </dgm:t>
    </dgm:pt>
    <dgm:pt modelId="{65108002-B4EE-44E4-9C8E-651502FF431C}" type="pres">
      <dgm:prSet presAssocID="{8D3104A8-7F25-4015-ADA6-5BA2C8F2341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C2C4CF-C7F8-455D-9C98-22FB09FCE0FA}" type="pres">
      <dgm:prSet presAssocID="{8D3104A8-7F25-4015-ADA6-5BA2C8F23417}" presName="spNode" presStyleCnt="0"/>
      <dgm:spPr/>
    </dgm:pt>
    <dgm:pt modelId="{EA53BC2E-02C3-4A17-8415-9B83E4066364}" type="pres">
      <dgm:prSet presAssocID="{D66388E9-75DE-47F2-82C0-A3F3E7844DF5}" presName="sibTrans" presStyleLbl="sibTrans1D1" presStyleIdx="2" presStyleCnt="5"/>
      <dgm:spPr/>
      <dgm:t>
        <a:bodyPr/>
        <a:lstStyle/>
        <a:p>
          <a:endParaRPr lang="en-US"/>
        </a:p>
      </dgm:t>
    </dgm:pt>
    <dgm:pt modelId="{86CE2DA1-BFB1-40E3-8749-0BD9E808CC4F}" type="pres">
      <dgm:prSet presAssocID="{BEC88200-CDCE-4E52-A4A5-599108162B1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1445A3-D9B7-4711-99BB-CB38B8158F34}" type="pres">
      <dgm:prSet presAssocID="{BEC88200-CDCE-4E52-A4A5-599108162B1F}" presName="spNode" presStyleCnt="0"/>
      <dgm:spPr/>
    </dgm:pt>
    <dgm:pt modelId="{37272D53-0DA8-4AD1-9FDA-2B2675BD53EC}" type="pres">
      <dgm:prSet presAssocID="{522F2BA2-7808-4B33-A931-0086C47439B3}" presName="sibTrans" presStyleLbl="sibTrans1D1" presStyleIdx="3" presStyleCnt="5"/>
      <dgm:spPr/>
      <dgm:t>
        <a:bodyPr/>
        <a:lstStyle/>
        <a:p>
          <a:endParaRPr lang="en-US"/>
        </a:p>
      </dgm:t>
    </dgm:pt>
    <dgm:pt modelId="{503ABACD-D26C-4A50-9CED-130C31A9AD3E}" type="pres">
      <dgm:prSet presAssocID="{E6182A46-3737-4D21-B8C7-7EAB0C6341D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FC7801-E317-4860-9A50-8D67A7E24749}" type="pres">
      <dgm:prSet presAssocID="{E6182A46-3737-4D21-B8C7-7EAB0C6341DC}" presName="spNode" presStyleCnt="0"/>
      <dgm:spPr/>
    </dgm:pt>
    <dgm:pt modelId="{D48162A2-C188-4D33-A694-906F9C32E7C8}" type="pres">
      <dgm:prSet presAssocID="{3B92DD50-AE5C-49CD-8C44-B289ABEE2CB3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30F6D604-A0B7-42DA-8572-443742C12B5D}" srcId="{91930842-7858-4591-A7B4-45DC0D30EC36}" destId="{E6182A46-3737-4D21-B8C7-7EAB0C6341DC}" srcOrd="4" destOrd="0" parTransId="{ACACC8B0-FCD3-4C73-A213-D1DE29A2378D}" sibTransId="{3B92DD50-AE5C-49CD-8C44-B289ABEE2CB3}"/>
    <dgm:cxn modelId="{780003F0-FDBC-4226-BBAC-473036745CD1}" type="presOf" srcId="{E6182A46-3737-4D21-B8C7-7EAB0C6341DC}" destId="{503ABACD-D26C-4A50-9CED-130C31A9AD3E}" srcOrd="0" destOrd="0" presId="urn:microsoft.com/office/officeart/2005/8/layout/cycle5"/>
    <dgm:cxn modelId="{10C2EEB2-B29C-407B-B3B5-983DACC5EB23}" type="presOf" srcId="{8D3104A8-7F25-4015-ADA6-5BA2C8F23417}" destId="{65108002-B4EE-44E4-9C8E-651502FF431C}" srcOrd="0" destOrd="0" presId="urn:microsoft.com/office/officeart/2005/8/layout/cycle5"/>
    <dgm:cxn modelId="{1ECD6591-9320-4F5C-B17A-3CF9FE5AF852}" type="presOf" srcId="{5AFDBFA0-A9E9-4804-8E8D-B764C9B3CE51}" destId="{69C11A4F-6B9F-4D97-ABE2-F6A9AEBE0961}" srcOrd="0" destOrd="0" presId="urn:microsoft.com/office/officeart/2005/8/layout/cycle5"/>
    <dgm:cxn modelId="{2F0778D0-0AAB-41DA-98A2-5D2D3903B5FD}" type="presOf" srcId="{BEC88200-CDCE-4E52-A4A5-599108162B1F}" destId="{86CE2DA1-BFB1-40E3-8749-0BD9E808CC4F}" srcOrd="0" destOrd="0" presId="urn:microsoft.com/office/officeart/2005/8/layout/cycle5"/>
    <dgm:cxn modelId="{4A70B75F-C8AF-4B3F-94AE-0A51A9B9D537}" srcId="{91930842-7858-4591-A7B4-45DC0D30EC36}" destId="{BAACF73F-CA24-4F9A-B9AB-D05D93360166}" srcOrd="0" destOrd="0" parTransId="{AF1AF0CB-21A3-4F40-82E4-4275B1152E7B}" sibTransId="{5AFDBFA0-A9E9-4804-8E8D-B764C9B3CE51}"/>
    <dgm:cxn modelId="{08410078-2FB5-43B0-A14B-690B89F68E1E}" type="presOf" srcId="{6C6751B7-5D81-4BB3-A39A-75A3D7507EE8}" destId="{A659B0DC-794C-43D2-92CF-5FFB2C000D2A}" srcOrd="0" destOrd="0" presId="urn:microsoft.com/office/officeart/2005/8/layout/cycle5"/>
    <dgm:cxn modelId="{6525BD42-AAE0-4EBB-86CD-5ED90673C1EB}" type="presOf" srcId="{BAACF73F-CA24-4F9A-B9AB-D05D93360166}" destId="{F19B6887-DB75-4A0C-AD25-9A5B460B1FB8}" srcOrd="0" destOrd="0" presId="urn:microsoft.com/office/officeart/2005/8/layout/cycle5"/>
    <dgm:cxn modelId="{711D5954-DAB5-4BDB-BFA6-39C8040BBAEB}" type="presOf" srcId="{D66388E9-75DE-47F2-82C0-A3F3E7844DF5}" destId="{EA53BC2E-02C3-4A17-8415-9B83E4066364}" srcOrd="0" destOrd="0" presId="urn:microsoft.com/office/officeart/2005/8/layout/cycle5"/>
    <dgm:cxn modelId="{10013A06-D1D3-43C8-A595-D7F0A125E275}" type="presOf" srcId="{76DFAA53-3AC0-432A-A535-A85938D39F0D}" destId="{F827C56C-BC43-4C2D-A4E3-2380CFECFE46}" srcOrd="0" destOrd="0" presId="urn:microsoft.com/office/officeart/2005/8/layout/cycle5"/>
    <dgm:cxn modelId="{47A1BACB-E77B-480D-8CB4-5318B91F4495}" type="presOf" srcId="{3B92DD50-AE5C-49CD-8C44-B289ABEE2CB3}" destId="{D48162A2-C188-4D33-A694-906F9C32E7C8}" srcOrd="0" destOrd="0" presId="urn:microsoft.com/office/officeart/2005/8/layout/cycle5"/>
    <dgm:cxn modelId="{57B018FA-D65F-466C-AED8-65FA58A1AE36}" type="presOf" srcId="{91930842-7858-4591-A7B4-45DC0D30EC36}" destId="{EBAA3A46-6AC6-487A-8FF4-B04E7DACE9AB}" srcOrd="0" destOrd="0" presId="urn:microsoft.com/office/officeart/2005/8/layout/cycle5"/>
    <dgm:cxn modelId="{32FD5ED8-A386-46DB-8EB8-669BA702B197}" srcId="{91930842-7858-4591-A7B4-45DC0D30EC36}" destId="{6C6751B7-5D81-4BB3-A39A-75A3D7507EE8}" srcOrd="1" destOrd="0" parTransId="{9468C556-3A7C-4305-A01F-7C3C1E24D2BE}" sibTransId="{76DFAA53-3AC0-432A-A535-A85938D39F0D}"/>
    <dgm:cxn modelId="{9F56133A-5D5E-4D95-A03F-B3140004BD56}" type="presOf" srcId="{522F2BA2-7808-4B33-A931-0086C47439B3}" destId="{37272D53-0DA8-4AD1-9FDA-2B2675BD53EC}" srcOrd="0" destOrd="0" presId="urn:microsoft.com/office/officeart/2005/8/layout/cycle5"/>
    <dgm:cxn modelId="{E42EE097-D5C0-493C-9EFD-6FDFFECF76E6}" srcId="{91930842-7858-4591-A7B4-45DC0D30EC36}" destId="{BEC88200-CDCE-4E52-A4A5-599108162B1F}" srcOrd="3" destOrd="0" parTransId="{D8E3A89D-B5F5-4582-8CF5-77DCB41A5261}" sibTransId="{522F2BA2-7808-4B33-A931-0086C47439B3}"/>
    <dgm:cxn modelId="{A3C8CC33-7586-417A-9549-4308DDBB5CC4}" srcId="{91930842-7858-4591-A7B4-45DC0D30EC36}" destId="{8D3104A8-7F25-4015-ADA6-5BA2C8F23417}" srcOrd="2" destOrd="0" parTransId="{3D946E27-D79A-449E-873B-72FB2DD599F8}" sibTransId="{D66388E9-75DE-47F2-82C0-A3F3E7844DF5}"/>
    <dgm:cxn modelId="{8AAD1BDE-C01E-422E-9678-03034A192137}" type="presParOf" srcId="{EBAA3A46-6AC6-487A-8FF4-B04E7DACE9AB}" destId="{F19B6887-DB75-4A0C-AD25-9A5B460B1FB8}" srcOrd="0" destOrd="0" presId="urn:microsoft.com/office/officeart/2005/8/layout/cycle5"/>
    <dgm:cxn modelId="{78850CB8-F1B3-413D-9782-790737E9C803}" type="presParOf" srcId="{EBAA3A46-6AC6-487A-8FF4-B04E7DACE9AB}" destId="{E960C5B1-BFDE-4737-94EB-F14518C916B6}" srcOrd="1" destOrd="0" presId="urn:microsoft.com/office/officeart/2005/8/layout/cycle5"/>
    <dgm:cxn modelId="{C3D9DA8B-CA06-48AC-9741-39C3685255FA}" type="presParOf" srcId="{EBAA3A46-6AC6-487A-8FF4-B04E7DACE9AB}" destId="{69C11A4F-6B9F-4D97-ABE2-F6A9AEBE0961}" srcOrd="2" destOrd="0" presId="urn:microsoft.com/office/officeart/2005/8/layout/cycle5"/>
    <dgm:cxn modelId="{5BA0E9A0-0439-45B5-90AB-9F295418DA4B}" type="presParOf" srcId="{EBAA3A46-6AC6-487A-8FF4-B04E7DACE9AB}" destId="{A659B0DC-794C-43D2-92CF-5FFB2C000D2A}" srcOrd="3" destOrd="0" presId="urn:microsoft.com/office/officeart/2005/8/layout/cycle5"/>
    <dgm:cxn modelId="{AE164719-EEA6-42E9-98CF-338CE613F2F4}" type="presParOf" srcId="{EBAA3A46-6AC6-487A-8FF4-B04E7DACE9AB}" destId="{889AE03A-3C56-449B-BF17-D9B1B24054E0}" srcOrd="4" destOrd="0" presId="urn:microsoft.com/office/officeart/2005/8/layout/cycle5"/>
    <dgm:cxn modelId="{BA0E29B9-F4C1-4B93-8A64-81116EE7EAE0}" type="presParOf" srcId="{EBAA3A46-6AC6-487A-8FF4-B04E7DACE9AB}" destId="{F827C56C-BC43-4C2D-A4E3-2380CFECFE46}" srcOrd="5" destOrd="0" presId="urn:microsoft.com/office/officeart/2005/8/layout/cycle5"/>
    <dgm:cxn modelId="{BDF8F255-895C-4470-9BF0-7D8DBD434EBF}" type="presParOf" srcId="{EBAA3A46-6AC6-487A-8FF4-B04E7DACE9AB}" destId="{65108002-B4EE-44E4-9C8E-651502FF431C}" srcOrd="6" destOrd="0" presId="urn:microsoft.com/office/officeart/2005/8/layout/cycle5"/>
    <dgm:cxn modelId="{462E0898-7E06-434B-A87E-5DAF751471A8}" type="presParOf" srcId="{EBAA3A46-6AC6-487A-8FF4-B04E7DACE9AB}" destId="{44C2C4CF-C7F8-455D-9C98-22FB09FCE0FA}" srcOrd="7" destOrd="0" presId="urn:microsoft.com/office/officeart/2005/8/layout/cycle5"/>
    <dgm:cxn modelId="{1849EC40-3AA4-4D77-B10D-6A681FF4E90C}" type="presParOf" srcId="{EBAA3A46-6AC6-487A-8FF4-B04E7DACE9AB}" destId="{EA53BC2E-02C3-4A17-8415-9B83E4066364}" srcOrd="8" destOrd="0" presId="urn:microsoft.com/office/officeart/2005/8/layout/cycle5"/>
    <dgm:cxn modelId="{D421AAC7-2213-4C82-8FF9-755D09DB78F8}" type="presParOf" srcId="{EBAA3A46-6AC6-487A-8FF4-B04E7DACE9AB}" destId="{86CE2DA1-BFB1-40E3-8749-0BD9E808CC4F}" srcOrd="9" destOrd="0" presId="urn:microsoft.com/office/officeart/2005/8/layout/cycle5"/>
    <dgm:cxn modelId="{46961C34-13B3-40F1-8C69-7AEBA7DA51CD}" type="presParOf" srcId="{EBAA3A46-6AC6-487A-8FF4-B04E7DACE9AB}" destId="{171445A3-D9B7-4711-99BB-CB38B8158F34}" srcOrd="10" destOrd="0" presId="urn:microsoft.com/office/officeart/2005/8/layout/cycle5"/>
    <dgm:cxn modelId="{CD0DF8BF-836E-4706-A149-9D04B408582E}" type="presParOf" srcId="{EBAA3A46-6AC6-487A-8FF4-B04E7DACE9AB}" destId="{37272D53-0DA8-4AD1-9FDA-2B2675BD53EC}" srcOrd="11" destOrd="0" presId="urn:microsoft.com/office/officeart/2005/8/layout/cycle5"/>
    <dgm:cxn modelId="{FC83B64A-A73A-4082-8907-4334C4C97C43}" type="presParOf" srcId="{EBAA3A46-6AC6-487A-8FF4-B04E7DACE9AB}" destId="{503ABACD-D26C-4A50-9CED-130C31A9AD3E}" srcOrd="12" destOrd="0" presId="urn:microsoft.com/office/officeart/2005/8/layout/cycle5"/>
    <dgm:cxn modelId="{399F5EB0-8D44-4ADC-8E8B-B82986F23072}" type="presParOf" srcId="{EBAA3A46-6AC6-487A-8FF4-B04E7DACE9AB}" destId="{DAFC7801-E317-4860-9A50-8D67A7E24749}" srcOrd="13" destOrd="0" presId="urn:microsoft.com/office/officeart/2005/8/layout/cycle5"/>
    <dgm:cxn modelId="{6F4B0EB2-4FF8-48A1-9720-951B32D699E0}" type="presParOf" srcId="{EBAA3A46-6AC6-487A-8FF4-B04E7DACE9AB}" destId="{D48162A2-C188-4D33-A694-906F9C32E7C8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9B6887-DB75-4A0C-AD25-9A5B460B1FB8}">
      <dsp:nvSpPr>
        <dsp:cNvPr id="0" name=""/>
        <dsp:cNvSpPr/>
      </dsp:nvSpPr>
      <dsp:spPr>
        <a:xfrm>
          <a:off x="3267700" y="-619"/>
          <a:ext cx="1696841" cy="1172111"/>
        </a:xfrm>
        <a:prstGeom prst="round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জন্ম-১৭৯৮</a:t>
          </a:r>
          <a:endParaRPr lang="en-US" sz="3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24918" y="56599"/>
        <a:ext cx="1582405" cy="1057675"/>
      </dsp:txXfrm>
    </dsp:sp>
    <dsp:sp modelId="{69C11A4F-6B9F-4D97-ABE2-F6A9AEBE0961}">
      <dsp:nvSpPr>
        <dsp:cNvPr id="0" name=""/>
        <dsp:cNvSpPr/>
      </dsp:nvSpPr>
      <dsp:spPr>
        <a:xfrm>
          <a:off x="1753271" y="584542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3446933" y="299069"/>
              </a:moveTo>
              <a:arcTo wR="2310126" hR="2310126" stAng="17968713" swAng="120076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59B0DC-794C-43D2-92CF-5FFB2C000D2A}">
      <dsp:nvSpPr>
        <dsp:cNvPr id="0" name=""/>
        <dsp:cNvSpPr/>
      </dsp:nvSpPr>
      <dsp:spPr>
        <a:xfrm>
          <a:off x="5371068" y="1603199"/>
          <a:ext cx="1779984" cy="1156989"/>
        </a:xfrm>
        <a:prstGeom prst="round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১৯ জানুয়ারি</a:t>
          </a:r>
          <a:endParaRPr lang="en-US" sz="3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27548" y="1659679"/>
        <a:ext cx="1667024" cy="1044029"/>
      </dsp:txXfrm>
    </dsp:sp>
    <dsp:sp modelId="{F827C56C-BC43-4C2D-A4E3-2380CFECFE46}">
      <dsp:nvSpPr>
        <dsp:cNvPr id="0" name=""/>
        <dsp:cNvSpPr/>
      </dsp:nvSpPr>
      <dsp:spPr>
        <a:xfrm>
          <a:off x="1753873" y="585436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4614700" y="2470186"/>
              </a:moveTo>
              <a:arcTo wR="2310126" hR="2310126" stAng="21838381" swAng="135921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108002-B4EE-44E4-9C8E-651502FF431C}">
      <dsp:nvSpPr>
        <dsp:cNvPr id="0" name=""/>
        <dsp:cNvSpPr/>
      </dsp:nvSpPr>
      <dsp:spPr>
        <a:xfrm>
          <a:off x="4531865" y="4185998"/>
          <a:ext cx="1779984" cy="1156989"/>
        </a:xfrm>
        <a:prstGeom prst="round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ফ্রান্সে</a:t>
          </a:r>
          <a:endParaRPr lang="en-US" sz="3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588345" y="4242478"/>
        <a:ext cx="1667024" cy="1044029"/>
      </dsp:txXfrm>
    </dsp:sp>
    <dsp:sp modelId="{EA53BC2E-02C3-4A17-8415-9B83E4066364}">
      <dsp:nvSpPr>
        <dsp:cNvPr id="0" name=""/>
        <dsp:cNvSpPr/>
      </dsp:nvSpPr>
      <dsp:spPr>
        <a:xfrm>
          <a:off x="1753873" y="585436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2593389" y="4602819"/>
              </a:moveTo>
              <a:arcTo wR="2310126" hR="2310126" stAng="4977406" swAng="84518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E2DA1-BFB1-40E3-8749-0BD9E808CC4F}">
      <dsp:nvSpPr>
        <dsp:cNvPr id="0" name=""/>
        <dsp:cNvSpPr/>
      </dsp:nvSpPr>
      <dsp:spPr>
        <a:xfrm>
          <a:off x="1816149" y="4185998"/>
          <a:ext cx="1779984" cy="1156989"/>
        </a:xfrm>
        <a:prstGeom prst="round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মৃত্যু-১৮৫৭</a:t>
          </a:r>
          <a:endParaRPr lang="en-US" sz="3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872629" y="4242478"/>
        <a:ext cx="1667024" cy="1044029"/>
      </dsp:txXfrm>
    </dsp:sp>
    <dsp:sp modelId="{37272D53-0DA8-4AD1-9FDA-2B2675BD53EC}">
      <dsp:nvSpPr>
        <dsp:cNvPr id="0" name=""/>
        <dsp:cNvSpPr/>
      </dsp:nvSpPr>
      <dsp:spPr>
        <a:xfrm>
          <a:off x="1753873" y="585436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244996" y="3345463"/>
              </a:moveTo>
              <a:arcTo wR="2310126" hR="2310126" stAng="9202406" swAng="135921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3ABACD-D26C-4A50-9CED-130C31A9AD3E}">
      <dsp:nvSpPr>
        <dsp:cNvPr id="0" name=""/>
        <dsp:cNvSpPr/>
      </dsp:nvSpPr>
      <dsp:spPr>
        <a:xfrm>
          <a:off x="976947" y="1603199"/>
          <a:ext cx="1779984" cy="1156989"/>
        </a:xfrm>
        <a:prstGeom prst="round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৫ সেপ্টেম্বর</a:t>
          </a:r>
          <a:endParaRPr lang="en-US" sz="3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33427" y="1659679"/>
        <a:ext cx="1667024" cy="1044029"/>
      </dsp:txXfrm>
    </dsp:sp>
    <dsp:sp modelId="{D48162A2-C188-4D33-A694-906F9C32E7C8}">
      <dsp:nvSpPr>
        <dsp:cNvPr id="0" name=""/>
        <dsp:cNvSpPr/>
      </dsp:nvSpPr>
      <dsp:spPr>
        <a:xfrm>
          <a:off x="1754435" y="584603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567751" y="793283"/>
              </a:moveTo>
              <a:arcTo wR="2310126" hR="2310126" stAng="13262493" swAng="130382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9970"/>
      </p:ext>
    </p:extLst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4815"/>
      </p:ext>
    </p:extLst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1653"/>
      </p:ext>
    </p:extLst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90269"/>
      </p:ext>
    </p:extLst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93810"/>
      </p:ext>
    </p:extLst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16744"/>
      </p:ext>
    </p:extLst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77596"/>
      </p:ext>
    </p:extLst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46805"/>
      </p:ext>
    </p:extLst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12650"/>
      </p:ext>
    </p:extLst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81216"/>
      </p:ext>
    </p:extLst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4F94-6142-4660-8A76-B7F4273E42A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4961-E72E-41F3-A816-F802EA762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422504"/>
      </p:ext>
    </p:extLst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84F94-6142-4660-8A76-B7F4273E42A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F4961-E72E-41F3-A816-F802EA762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4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mb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f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f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Data" Target="../diagrams/data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5.jfif"/><Relationship Id="rId17" Type="http://schemas.microsoft.com/office/2007/relationships/diagramDrawing" Target="../diagrams/drawing3.xml"/><Relationship Id="rId2" Type="http://schemas.openxmlformats.org/officeDocument/2006/relationships/diagramData" Target="../diagrams/data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QuickStyle" Target="../diagrams/quickStyle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ndaman’s Best &lt;strong&gt;beaches&lt;/strong&gt; | Confessions of a Linguist!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1838"/>
            <a:ext cx="12192000" cy="8479971"/>
          </a:xfrm>
          <a:prstGeom prst="rect">
            <a:avLst/>
          </a:prstGeom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765629" y="2525486"/>
            <a:ext cx="11281228" cy="1492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66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শ্রেণিকক্ষে</a:t>
            </a:r>
            <a:r>
              <a:rPr lang="en-US" sz="66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>
              <a:solidFill>
                <a:schemeClr val="accent3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625"/>
            <a:ext cx="520847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আসসালামু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আলাইকুম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87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60167131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52761"/>
            <a:ext cx="12192001" cy="1325563"/>
          </a:xfrm>
        </p:spPr>
        <p:txBody>
          <a:bodyPr/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অগাষ্ট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কোঁতের নির্দেশিত বিজ্ঞানসমূহের ক্রমাধিকারে সমাজবিজ্ঞানের অবস্থান তুলে ধর।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964"/>
            <a:ext cx="12192000" cy="4475018"/>
          </a:xfrm>
        </p:spPr>
      </p:pic>
    </p:spTree>
    <p:extLst>
      <p:ext uri="{BB962C8B-B14F-4D97-AF65-F5344CB8AC3E}">
        <p14:creationId xmlns:p14="http://schemas.microsoft.com/office/powerpoint/2010/main" val="224677160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‘Positive Philosophy’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খন্ডে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৪খন্ডে             (খ) ৫খন্ডে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৬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খন্ডে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(ঘ) ৭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খন্ডে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‘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স্তিতিশীলতা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গতিশীলতা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সমাজবিজ্ঞানীর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এমিল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ডুর্খেইম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(খ)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উইলিয়াম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স্কট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অগাষ্ট কোঁৎ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(ঘ) রিচার্ড টি শেফার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মানুষের বুদ্ধিবৃত্তিক বিকাশসংক্রান্ত সূত্রটি কার?</a:t>
            </a:r>
          </a:p>
          <a:p>
            <a:pPr marL="0" indent="0">
              <a:buNone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(ক) অগাষ্ট 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কোঁৎ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(খ) এমিল ডুর্খেইম</a:t>
            </a:r>
          </a:p>
          <a:p>
            <a:pPr marL="0" indent="0">
              <a:buNone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(গ) হার্বার্ট স্পেন্সার    (ঘ) ম্যাক্স ওয়েবার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34369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ile:Beautiful &lt;strong&gt;Home&lt;/strong&gt; with roof and green Lawns in Dalla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189514" y="6052458"/>
            <a:ext cx="7132122" cy="8055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অগাষ্ট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কোঁতের জীবন ও কর্ম আলোচনা কর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503" y="161137"/>
            <a:ext cx="3164114" cy="1325563"/>
          </a:xfrm>
          <a:noFill/>
        </p:spPr>
        <p:txBody>
          <a:bodyPr>
            <a:normAutofit/>
          </a:bodyPr>
          <a:lstStyle/>
          <a:p>
            <a:r>
              <a:rPr lang="bn-IN" sz="72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 কাজ</a:t>
            </a:r>
            <a:endParaRPr lang="en-US" sz="72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55417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105894" y="1348137"/>
            <a:ext cx="4677888" cy="1311935"/>
          </a:xfrm>
        </p:spPr>
        <p:txBody>
          <a:bodyPr>
            <a:noAutofit/>
          </a:bodyPr>
          <a:lstStyle/>
          <a:p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হাফেজ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97130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89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4"/>
          <p:cNvSpPr>
            <a:spLocks noGrp="1"/>
          </p:cNvSpPr>
          <p:nvPr>
            <p:ph type="body" idx="1"/>
          </p:nvPr>
        </p:nvSpPr>
        <p:spPr>
          <a:xfrm>
            <a:off x="4641942" y="747676"/>
            <a:ext cx="3399059" cy="576262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পরিচিতি</a:t>
            </a:r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5" name="Content Placeholder 5"/>
          <p:cNvSpPr>
            <a:spLocks noGrp="1"/>
          </p:cNvSpPr>
          <p:nvPr>
            <p:ph sz="half" idx="2"/>
          </p:nvPr>
        </p:nvSpPr>
        <p:spPr>
          <a:xfrm>
            <a:off x="915945" y="1554521"/>
            <a:ext cx="5246914" cy="4905829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Shonar Bangla" pitchFamily="34" charset="0"/>
                <a:cs typeface="Shonar Bangla" pitchFamily="34" charset="0"/>
              </a:rPr>
              <a:t>                                                                                                       </a:t>
            </a:r>
          </a:p>
          <a:p>
            <a:pPr>
              <a:buNone/>
            </a:pPr>
            <a:endParaRPr lang="en-US" sz="2000" dirty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endParaRPr lang="en-US" sz="2000" dirty="0" smtClean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en-US" sz="2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উম্মে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হাবিবা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আক্তার</a:t>
            </a:r>
            <a:endParaRPr lang="en-US" sz="2400" dirty="0" smtClean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 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প্রভাষক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(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সমাজবিজ্ঞান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)</a:t>
            </a:r>
          </a:p>
          <a:p>
            <a:pPr algn="ctr">
              <a:buNone/>
            </a:pP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 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বওলা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ডিগ্রি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কলেজ</a:t>
            </a:r>
            <a:endParaRPr lang="en-US" sz="2400" dirty="0" smtClean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 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ফুলপুর</a:t>
            </a:r>
            <a:r>
              <a:rPr lang="en-US" sz="2400" dirty="0" smtClean="0">
                <a:latin typeface="Shonar Bangla" pitchFamily="34" charset="0"/>
                <a:cs typeface="Shonar Bangla" pitchFamily="34" charset="0"/>
              </a:rPr>
              <a:t> , </a:t>
            </a:r>
            <a:r>
              <a:rPr lang="en-US" sz="2400" dirty="0" err="1" smtClean="0">
                <a:latin typeface="Shonar Bangla" pitchFamily="34" charset="0"/>
                <a:cs typeface="Shonar Bangla" pitchFamily="34" charset="0"/>
              </a:rPr>
              <a:t>ময়মনসিংহ</a:t>
            </a:r>
            <a:endParaRPr lang="en-US" sz="24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7" name="Content Placeholder 7"/>
          <p:cNvSpPr>
            <a:spLocks noGrp="1"/>
          </p:cNvSpPr>
          <p:nvPr>
            <p:ph sz="quarter" idx="4"/>
          </p:nvPr>
        </p:nvSpPr>
        <p:spPr>
          <a:xfrm>
            <a:off x="6438211" y="1554521"/>
            <a:ext cx="5244273" cy="4905829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</a:t>
            </a:r>
          </a:p>
          <a:p>
            <a:pPr>
              <a:buNone/>
            </a:pPr>
            <a:endParaRPr lang="en-US" sz="3200" dirty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বিষয়ঃ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সমাজবিজ্ঞান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</a:t>
            </a: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শ্রেণিঃ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একাদশ</a:t>
            </a:r>
            <a:endParaRPr lang="en-US" sz="32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অধ্যায়ঃ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প</a:t>
            </a:r>
            <a:r>
              <a:rPr lang="bn-IN" sz="3200" dirty="0" smtClean="0">
                <a:latin typeface="Shonar Bangla" pitchFamily="34" charset="0"/>
                <a:cs typeface="Shonar Bangla" pitchFamily="34" charset="0"/>
              </a:rPr>
              <a:t>ঞ্চম(সামাজিক প্রতিষ্ঠান)</a:t>
            </a:r>
            <a:endParaRPr lang="en-US" sz="32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পাঠঃ</a:t>
            </a:r>
            <a:r>
              <a:rPr lang="bn-IN" sz="32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পরিবার</a:t>
            </a:r>
            <a:endParaRPr lang="en-US" sz="32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  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সময়ঃ</a:t>
            </a:r>
            <a:r>
              <a:rPr lang="en-US" sz="3200" dirty="0" smtClean="0">
                <a:latin typeface="Shonar Bangla" pitchFamily="34" charset="0"/>
                <a:cs typeface="Shonar Bangla" pitchFamily="34" charset="0"/>
              </a:rPr>
              <a:t> ৪০ </a:t>
            </a:r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মিনিট</a:t>
            </a:r>
            <a:endParaRPr lang="en-US" sz="32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125" y="1817007"/>
            <a:ext cx="1943817" cy="240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1450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04" y="84858"/>
            <a:ext cx="3555856" cy="39217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04" y="182273"/>
            <a:ext cx="3590059" cy="39645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5421"/>
            <a:ext cx="3921269" cy="4202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47999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472 0.01713 L 0.36472 0.017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427 0.41018 L 0.69427 0.4101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83873" y="3039052"/>
            <a:ext cx="5521036" cy="1325563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অগাষ্ট </a:t>
            </a:r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</a:t>
            </a:r>
            <a:r>
              <a:rPr lang="bn-IN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ঁৎ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25222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অগাষ্ট কোঁৎ কে তা বলতে পারবে।</a:t>
            </a:r>
          </a:p>
          <a:p>
            <a:pPr marL="0" indent="0"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অগাষ্ট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কোঁৎএর বিখ্যাত গ্রন্থ সম্পর্কে বলতে পারবে। </a:t>
            </a:r>
          </a:p>
          <a:p>
            <a:pPr marL="0" indent="0"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অগাষ্ট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কোঁৎএর জীবন ও কর্ম সম্পর্কে ব্যাখ্যা করতে পারবে।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93230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040976" cy="132556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অগাষ্ট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কোঁতের গ্রন্থসমূহ</a:t>
            </a:r>
            <a:endParaRPr lang="en-US" sz="5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2" y="2339354"/>
            <a:ext cx="2918185" cy="4122515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105" y="2286110"/>
            <a:ext cx="3153713" cy="4122514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499" y="2314605"/>
            <a:ext cx="3133292" cy="4094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86030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2182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62271610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381" y="2600325"/>
            <a:ext cx="1454728" cy="1657350"/>
          </a:xfrm>
          <a:prstGeom prst="rect">
            <a:avLst/>
          </a:prstGeom>
        </p:spPr>
      </p:pic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205441630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73386916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8352"/>
            <a:ext cx="1800225" cy="2543175"/>
          </a:xfr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3" y="782782"/>
            <a:ext cx="1706272" cy="2743200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1800225" y="1960418"/>
            <a:ext cx="942109" cy="387927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800224" y="4672012"/>
            <a:ext cx="942109" cy="387927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2333" y="1780308"/>
            <a:ext cx="8699358" cy="74814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মোট ছয়টি খন্ডে ১৮৩০ সাল থেকে ১৮৪২ সালের মধ্যে প্রকাশিত হয়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42333" y="4375654"/>
            <a:ext cx="8865613" cy="8752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মোট চারটি খন্ডে ১৮৫১ সাল থেকে ১৮৫৪ সালের মধ্যে প্রকাশিত হয়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47047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225755629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236</Words>
  <Application>Microsoft Office PowerPoint</Application>
  <PresentationFormat>Widescreen</PresentationFormat>
  <Paragraphs>47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Shonar Bangla</vt:lpstr>
      <vt:lpstr>Office Theme</vt:lpstr>
      <vt:lpstr>PowerPoint Presentation</vt:lpstr>
      <vt:lpstr>PowerPoint Presentation</vt:lpstr>
      <vt:lpstr>PowerPoint Presentation</vt:lpstr>
      <vt:lpstr>অগাষ্ট কোঁৎ</vt:lpstr>
      <vt:lpstr>PowerPoint Presentation</vt:lpstr>
      <vt:lpstr>অগাষ্ট কোঁতের গ্রন্থসমূহ</vt:lpstr>
      <vt:lpstr>PowerPoint Presentation</vt:lpstr>
      <vt:lpstr>PowerPoint Presentation</vt:lpstr>
      <vt:lpstr>PowerPoint Presentation</vt:lpstr>
      <vt:lpstr>PowerPoint Presentation</vt:lpstr>
      <vt:lpstr> অগাষ্ট কোঁতের নির্দেশিত বিজ্ঞানসমূহের ক্রমাধিকারে সমাজবিজ্ঞানের অবস্থান তুলে ধর।</vt:lpstr>
      <vt:lpstr>PowerPoint Presentation</vt:lpstr>
      <vt:lpstr>বাড়ি কাজ</vt:lpstr>
      <vt:lpstr>আল্লাহ হাফেজ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18</cp:revision>
  <dcterms:created xsi:type="dcterms:W3CDTF">2020-02-28T04:28:14Z</dcterms:created>
  <dcterms:modified xsi:type="dcterms:W3CDTF">2020-02-28T10:01:43Z</dcterms:modified>
</cp:coreProperties>
</file>