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3" r:id="rId2"/>
    <p:sldId id="290" r:id="rId3"/>
    <p:sldId id="260" r:id="rId4"/>
    <p:sldId id="291" r:id="rId5"/>
    <p:sldId id="276" r:id="rId6"/>
    <p:sldId id="277" r:id="rId7"/>
    <p:sldId id="336" r:id="rId8"/>
    <p:sldId id="278" r:id="rId9"/>
    <p:sldId id="337" r:id="rId10"/>
    <p:sldId id="338" r:id="rId11"/>
    <p:sldId id="311" r:id="rId12"/>
    <p:sldId id="293" r:id="rId13"/>
    <p:sldId id="334" r:id="rId14"/>
    <p:sldId id="339" r:id="rId15"/>
    <p:sldId id="340" r:id="rId16"/>
    <p:sldId id="341" r:id="rId17"/>
    <p:sldId id="342" r:id="rId18"/>
    <p:sldId id="343" r:id="rId19"/>
    <p:sldId id="344" r:id="rId20"/>
    <p:sldId id="345" r:id="rId21"/>
    <p:sldId id="346" r:id="rId22"/>
    <p:sldId id="350" r:id="rId23"/>
    <p:sldId id="347" r:id="rId24"/>
    <p:sldId id="348" r:id="rId25"/>
    <p:sldId id="349" r:id="rId26"/>
    <p:sldId id="322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98" y="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9BCB84-366B-4CB7-A852-3D30C8208985}" type="datetimeFigureOut">
              <a:rPr lang="en-US" smtClean="0"/>
              <a:pPr/>
              <a:t>12/21/2019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2D1AE-C1E2-4AC3-905A-6FCCE73A9D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04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C805-7B3A-48C5-92D6-A79A43AC5AFE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8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5C72-E205-4BC1-9F77-F4C140331015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27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478E0-6997-47A4-B878-E182432FD5AD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74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4BA9A-C64C-4E6F-B00D-299F4A4A6A16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81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CDCA-B00B-40F8-B72D-F56A0B5B5EC2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50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3396-E41C-4B40-871E-FEFD06D062A5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56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7D3E3-798E-4F76-9460-C0CB46D1E066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12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9864-38AA-4659-BBDB-FB3BE990C4B5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377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9DF17-4D8C-4848-91AD-81B816445F54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3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CAE42-9CCB-4144-9FC7-E2E5B1C905E7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79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22B7A-DD44-461C-A9B2-7243ED7487B3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99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6EEB0-1917-42AE-8C96-4CD40968A50C}" type="datetime1">
              <a:rPr lang="en-US" smtClean="0"/>
              <a:pPr/>
              <a:t>12/21/2019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E77E8-76A5-49B2-9675-06260BB3D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27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salimhossainsp@gmail.co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30000" contrast="10000"/>
          </a:blip>
          <a:stretch>
            <a:fillRect/>
          </a:stretch>
        </p:blipFill>
        <p:spPr>
          <a:xfrm>
            <a:off x="304800" y="381000"/>
            <a:ext cx="11582400" cy="6019800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103632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8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6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9:08:46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8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3048000" cy="365760"/>
          </a:xfrm>
        </p:spPr>
        <p:txBody>
          <a:bodyPr/>
          <a:lstStyle/>
          <a:p>
            <a:fld id="{5C7D2911-63BC-467B-8DD0-B8385E4B0D1D}" type="datetime10">
              <a:rPr lang="bn-BD" sz="24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21 ডিসেম্বর 2019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2" descr="D:\class six chapter 2\mobile picture gif 30-10-15\natural-1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1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595745" y="609600"/>
            <a:ext cx="10972800" cy="55245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1500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আসসালামু আলাইকুম</a:t>
            </a:r>
          </a:p>
          <a:p>
            <a:pPr algn="ctr"/>
            <a:r>
              <a:rPr lang="en-US" sz="72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বিষয়ে সবাইকে- </a:t>
            </a:r>
          </a:p>
          <a:p>
            <a:pPr algn="ctr"/>
            <a:r>
              <a:rPr lang="en-US" sz="16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2" name="Picture 31" descr="redCurtain(satyr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81000"/>
            <a:ext cx="11430000" cy="6108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98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outVertical)">
                                      <p:cBhvr>
                                        <p:cTn id="6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30000" contrast="10000"/>
          </a:blip>
          <a:stretch>
            <a:fillRect/>
          </a:stretch>
        </p:blipFill>
        <p:spPr>
          <a:xfrm>
            <a:off x="304800" y="381000"/>
            <a:ext cx="11582400" cy="6019800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0" y="-1"/>
            <a:ext cx="12192000" cy="6858001"/>
          </a:xfrm>
          <a:prstGeom prst="frame">
            <a:avLst>
              <a:gd name="adj1" fmla="val 582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Date Placeholder 1"/>
          <p:cNvSpPr txBox="1">
            <a:spLocks/>
          </p:cNvSpPr>
          <p:nvPr/>
        </p:nvSpPr>
        <p:spPr>
          <a:xfrm>
            <a:off x="990600" y="64894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17D3E3-798E-4F76-9460-C0CB46D1E066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12/21/2019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2"/>
          <p:cNvSpPr txBox="1">
            <a:spLocks/>
          </p:cNvSpPr>
          <p:nvPr/>
        </p:nvSpPr>
        <p:spPr>
          <a:xfrm>
            <a:off x="8763000" y="648942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4025" y="6534090"/>
            <a:ext cx="10672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7" name="Frame 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193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7200" y="457200"/>
            <a:ext cx="11277600" cy="59436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 descr="Screenshot_2017-01-30-19-19-40-1.png"/>
          <p:cNvPicPr>
            <a:picLocks noChangeAspect="1"/>
          </p:cNvPicPr>
          <p:nvPr/>
        </p:nvPicPr>
        <p:blipFill>
          <a:blip r:embed="rId3">
            <a:lum bright="40000" contrast="30000"/>
          </a:blip>
          <a:stretch>
            <a:fillRect/>
          </a:stretch>
        </p:blipFill>
        <p:spPr>
          <a:xfrm>
            <a:off x="457200" y="4800600"/>
            <a:ext cx="2057400" cy="15573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Picture 16" descr="Screenshot_2017-01-30-19-19-40-1.png"/>
          <p:cNvPicPr>
            <a:picLocks noChangeAspect="1"/>
          </p:cNvPicPr>
          <p:nvPr/>
        </p:nvPicPr>
        <p:blipFill>
          <a:blip r:embed="rId3">
            <a:lum bright="40000" contrast="30000"/>
          </a:blip>
          <a:stretch>
            <a:fillRect/>
          </a:stretch>
        </p:blipFill>
        <p:spPr>
          <a:xfrm>
            <a:off x="9677400" y="4800600"/>
            <a:ext cx="2057400" cy="15573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8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20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9:08:46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3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2667000" cy="365760"/>
          </a:xfrm>
        </p:spPr>
        <p:txBody>
          <a:bodyPr/>
          <a:lstStyle/>
          <a:p>
            <a:fld id="{5C7D2911-63BC-467B-8DD0-B8385E4B0D1D}" type="datetime10">
              <a:rPr lang="bn-BD" sz="20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21 ডিসেম্বর 2019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457200" y="457200"/>
            <a:ext cx="11353800" cy="59436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marR="0" lvl="0" indent="-228600" algn="ctr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en-US" sz="6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শিক্ষক পরিচিতি </a:t>
            </a:r>
          </a:p>
          <a:p>
            <a:pPr marL="228600" marR="0" lvl="0" indent="-228600" algn="ctr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bn-BD" sz="11500" b="0" i="0" u="none" strike="noStrike" kern="1200" cap="none" spc="0" normalizeH="0" baseline="0" noProof="0" dirty="0" smtClean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মোঃ </a:t>
            </a:r>
            <a:r>
              <a:rPr kumimoji="0" lang="en-US" sz="11500" b="0" i="0" u="none" strike="noStrike" kern="1200" cap="none" spc="0" normalizeH="0" baseline="0" noProof="0" dirty="0" smtClean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সেলিম হ</a:t>
            </a:r>
            <a:r>
              <a:rPr kumimoji="0" lang="bn-BD" sz="11500" b="0" i="0" u="none" strike="noStrike" kern="1200" cap="none" spc="0" normalizeH="0" baseline="0" noProof="0" dirty="0" smtClean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ো</a:t>
            </a:r>
            <a:r>
              <a:rPr kumimoji="0" lang="en-US" sz="11500" b="0" i="0" u="none" strike="noStrike" kern="1200" cap="none" spc="0" normalizeH="0" baseline="0" noProof="0" dirty="0" smtClean="0">
                <a:ln w="1905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সাইন</a:t>
            </a:r>
            <a:endParaRPr kumimoji="0" lang="bn-BD" sz="11500" b="0" i="0" u="none" strike="noStrike" kern="1200" cap="none" spc="0" normalizeH="0" baseline="0" noProof="0" dirty="0" smtClean="0">
              <a:ln w="1905"/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228600" marR="0" lvl="0" indent="-228600" algn="ctr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bn-IN" sz="4000" b="0" i="0" u="none" strike="noStrike" kern="1200" cap="none" spc="0" normalizeH="0" baseline="0" noProof="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সহকারী </a:t>
            </a:r>
            <a:r>
              <a:rPr kumimoji="0" lang="en-US" sz="4000" b="0" i="0" u="none" strike="noStrike" kern="1200" cap="none" spc="0" normalizeH="0" baseline="0" noProof="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</a:t>
            </a:r>
            <a:r>
              <a:rPr kumimoji="0" lang="bn-BD" sz="4000" b="0" i="0" u="none" strike="noStrike" kern="1200" cap="none" spc="0" normalizeH="0" baseline="0" noProof="0" dirty="0" smtClean="0">
                <a:ln w="1905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ৌলভি  </a:t>
            </a:r>
            <a:endParaRPr kumimoji="0" lang="bn-IN" sz="4000" b="0" i="0" u="none" strike="noStrike" kern="1200" cap="none" spc="0" normalizeH="0" baseline="0" noProof="0" dirty="0" smtClean="0">
              <a:ln w="1905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228600" marR="0" lvl="0" indent="-228600" algn="ctr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bn-BD" sz="4400" b="1" i="0" u="none" strike="noStrike" kern="1200" cap="none" spc="0" normalizeH="0" baseline="0" noProof="0" dirty="0" smtClean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সিংচাপইড় ইসলামিয়া আলিম মাদ্রাসা</a:t>
            </a:r>
            <a:r>
              <a:rPr kumimoji="0" lang="en-US" sz="4400" b="1" i="0" u="none" strike="noStrike" kern="1200" cap="none" spc="0" normalizeH="0" noProof="0" dirty="0" smtClean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4000" b="1" i="0" u="none" strike="noStrike" kern="1200" cap="none" spc="0" normalizeH="0" baseline="0" noProof="0" dirty="0" smtClean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ছাতক, সু্নামগঞ্জ </a:t>
            </a:r>
          </a:p>
          <a:p>
            <a:pPr marL="228600" marR="0" lvl="0" indent="-228600" algn="ctr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E-mail: </a:t>
            </a:r>
            <a:r>
              <a:rPr kumimoji="0" lang="en-US" sz="4400" b="1" i="0" u="none" strike="noStrike" kern="1200" cap="none" spc="0" normalizeH="0" baseline="0" noProof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  <a:hlinkClick r:id="rId4"/>
              </a:rPr>
              <a:t>s</a:t>
            </a:r>
            <a:r>
              <a:rPr kumimoji="0" lang="bn-BD" sz="4400" b="1" i="0" u="none" strike="noStrike" kern="1200" cap="none" spc="0" normalizeH="0" baseline="0" noProof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  <a:hlinkClick r:id="rId4"/>
              </a:rPr>
              <a:t>alimhossains</a:t>
            </a:r>
            <a:r>
              <a:rPr kumimoji="0" lang="en-US" sz="4400" b="1" i="0" u="none" strike="noStrike" kern="1200" cap="none" spc="0" normalizeH="0" baseline="0" noProof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  <a:hlinkClick r:id="rId4"/>
              </a:rPr>
              <a:t>p@gmail.com</a:t>
            </a:r>
            <a:endParaRPr kumimoji="0" lang="en-US" sz="4400" b="1" i="0" u="none" strike="noStrike" kern="1200" cap="none" spc="0" normalizeH="0" baseline="0" noProof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মোবাইল০১৭১২৩৯৭৯০৯</a:t>
            </a:r>
            <a:r>
              <a:rPr kumimoji="0" lang="bn-BD" sz="4400" b="1" i="0" u="none" strike="noStrike" kern="1200" cap="none" spc="0" normalizeH="0" baseline="0" noProof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bn-BD" sz="4400" b="1" i="0" u="none" strike="noStrike" kern="1200" cap="none" spc="0" normalizeH="0" baseline="0" noProof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০১৭২৬৯৮৩৭৯৬</a:t>
            </a:r>
            <a:r>
              <a:rPr kumimoji="0" lang="bn-I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8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  <p:bldP spid="21" grpId="1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457200" y="457200"/>
            <a:ext cx="11277600" cy="59436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36258" y="533400"/>
            <a:ext cx="11066146" cy="584775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BD" sz="7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পরিচিতি</a:t>
            </a:r>
          </a:p>
          <a:p>
            <a:pPr algn="ctr"/>
            <a:r>
              <a:rPr lang="bn-BD" sz="66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শ্রেণিঃ সপ্তম  </a:t>
            </a:r>
            <a:r>
              <a:rPr lang="en-US" sz="66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66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6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কোরআন</a:t>
            </a:r>
            <a:endParaRPr lang="bn-BD" sz="6600" dirty="0" smtClean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১ম-</a:t>
            </a:r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২য় পাঠ</a:t>
            </a:r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সময়ঃ ৪০ মিনিট </a:t>
            </a:r>
          </a:p>
          <a:p>
            <a:pPr algn="ctr"/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bn-BD" sz="4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fld id="{5C7D2911-63BC-467B-8DD0-B8385E4B0D1D}" type="datetime10">
              <a:rPr lang="bn-BD" sz="4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4000" dirty="0">
              <a:solidFill>
                <a:schemeClr val="accent6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0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9:08:48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2667000" cy="365760"/>
          </a:xfrm>
        </p:spPr>
        <p:txBody>
          <a:bodyPr/>
          <a:lstStyle/>
          <a:p>
            <a:fld id="{5C7D2911-63BC-467B-8DD0-B8385E4B0D1D}" type="datetime10">
              <a:rPr lang="bn-BD" sz="20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21 ডিসেম্বর 2019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83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35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57200" y="457200"/>
            <a:ext cx="11277600" cy="5943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3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9:08:48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6492240"/>
            <a:ext cx="2667000" cy="365760"/>
          </a:xfrm>
        </p:spPr>
        <p:txBody>
          <a:bodyPr/>
          <a:lstStyle/>
          <a:p>
            <a:fld id="{5C7D2911-63BC-467B-8DD0-B8385E4B0D1D}" type="datetime10">
              <a:rPr lang="bn-BD" sz="20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/>
              <a:t>শনিবার, 21 ডিসেম্বর 2019</a:t>
            </a:fld>
            <a:endParaRPr lang="en-US" sz="1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67099" y="304800"/>
            <a:ext cx="5486400" cy="7620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নিন্মের ছবিদুটি কীসের ?</a:t>
            </a:r>
            <a:endParaRPr lang="en-US" sz="4800" b="1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10" y="1295400"/>
            <a:ext cx="4911190" cy="504703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295400"/>
            <a:ext cx="6074289" cy="504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3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8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3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77" y="230502"/>
            <a:ext cx="2720662" cy="1869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Frame 8"/>
          <p:cNvSpPr/>
          <p:nvPr/>
        </p:nvSpPr>
        <p:spPr>
          <a:xfrm>
            <a:off x="0" y="0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57200" y="457200"/>
            <a:ext cx="11277600" cy="59436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9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9:08:48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0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18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533400"/>
            <a:ext cx="11277600" cy="579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595745" y="2100458"/>
            <a:ext cx="11201400" cy="3995542"/>
          </a:xfrm>
          <a:prstGeom prst="rect">
            <a:avLst/>
          </a:prstGeom>
          <a:solidFill>
            <a:srgbClr val="002060"/>
          </a:solidFill>
          <a:ln w="28575"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 </a:t>
            </a:r>
            <a:r>
              <a:rPr lang="bn-BD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9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 কোরআনের পরিচয় ও ইতিহাস</a:t>
            </a:r>
            <a:endParaRPr lang="en-US" sz="9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95600" y="533400"/>
            <a:ext cx="6324600" cy="99060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পাঠের বিষয়  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03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6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80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800"/>
                            </p:stCondLst>
                            <p:childTnLst>
                              <p:par>
                                <p:cTn id="4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3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57200" y="532447"/>
            <a:ext cx="11277600" cy="586835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57200" y="609600"/>
            <a:ext cx="11201400" cy="574003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শিখণফল</a:t>
            </a:r>
            <a:endParaRPr lang="bn-BD" sz="115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7200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শিক্ষার্থীরা…</a:t>
            </a:r>
            <a:r>
              <a:rPr lang="bn-BD" sz="7200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7200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bn-BD" sz="7200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......</a:t>
            </a:r>
            <a:endParaRPr lang="en-US" sz="7200" u="sng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কোরআনের মহাত্ব্য বলতে </a:t>
            </a:r>
            <a:r>
              <a:rPr lang="bn-BD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 </a:t>
            </a:r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6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6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কোরআনের আলোতে জীবন আলোকিত করতে পারবে ।</a:t>
            </a:r>
            <a:endParaRPr lang="bn-BD" sz="36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1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9:08:48 PM</a:t>
            </a:fld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24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ame 18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603"/>
            </a:avLst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7200" y="457200"/>
            <a:ext cx="11277600" cy="6019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0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9:08:48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609600"/>
            <a:ext cx="11049000" cy="571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Autofit/>
          </a:bodyPr>
          <a:lstStyle/>
          <a:p>
            <a:pPr marL="402336" lvl="1" algn="ctr">
              <a:lnSpc>
                <a:spcPct val="90000"/>
              </a:lnSpc>
              <a:spcBef>
                <a:spcPts val="500"/>
              </a:spcBef>
              <a:buSzPct val="80000"/>
            </a:pPr>
            <a:endParaRPr kumimoji="0" lang="bn-BD" sz="5200" i="0" u="none" strike="noStrike" kern="1200" cap="none" spc="0" normalizeH="0" baseline="0" noProof="0" dirty="0" smtClean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62000"/>
            <a:ext cx="10744200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741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ame 18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603"/>
            </a:avLst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7200" y="457200"/>
            <a:ext cx="11277600" cy="6019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0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9:08:48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09600" y="609600"/>
            <a:ext cx="11049000" cy="571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Autofit/>
          </a:bodyPr>
          <a:lstStyle/>
          <a:p>
            <a:pPr marL="402336" lvl="1" algn="ctr">
              <a:lnSpc>
                <a:spcPct val="90000"/>
              </a:lnSpc>
              <a:spcBef>
                <a:spcPts val="500"/>
              </a:spcBef>
              <a:buSzPct val="80000"/>
            </a:pPr>
            <a:endParaRPr kumimoji="0" lang="bn-BD" sz="5400" i="0" u="none" strike="noStrike" kern="1200" cap="none" spc="0" normalizeH="0" baseline="0" noProof="0" dirty="0" smtClean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4"/>
          <a:stretch/>
        </p:blipFill>
        <p:spPr>
          <a:xfrm>
            <a:off x="623455" y="609600"/>
            <a:ext cx="11035145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25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1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398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9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9:08:48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381000"/>
            <a:ext cx="11430000" cy="5943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Autofit/>
          </a:bodyPr>
          <a:lstStyle/>
          <a:p>
            <a:pPr marL="685800" lvl="1" indent="-228600" algn="ctr">
              <a:lnSpc>
                <a:spcPct val="90000"/>
              </a:lnSpc>
              <a:spcBef>
                <a:spcPts val="500"/>
              </a:spcBef>
              <a:buSzPct val="80000"/>
            </a:pPr>
            <a:endParaRPr kumimoji="0" lang="bn-BD" sz="4400" b="1" i="0" u="none" strike="noStrike" kern="1200" cap="none" spc="0" normalizeH="0" baseline="0" noProof="0" dirty="0" smtClean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73" y="381000"/>
            <a:ext cx="4114800" cy="304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" r="5239"/>
          <a:stretch/>
        </p:blipFill>
        <p:spPr>
          <a:xfrm>
            <a:off x="7523018" y="413450"/>
            <a:ext cx="4045528" cy="3048000"/>
          </a:xfrm>
          <a:prstGeom prst="rect">
            <a:avLst/>
          </a:prstGeom>
        </p:spPr>
      </p:pic>
      <p:sp>
        <p:nvSpPr>
          <p:cNvPr id="15" name="24-Point Star 14"/>
          <p:cNvSpPr/>
          <p:nvPr/>
        </p:nvSpPr>
        <p:spPr>
          <a:xfrm>
            <a:off x="5029200" y="1676400"/>
            <a:ext cx="1828800" cy="1219200"/>
          </a:xfrm>
          <a:prstGeom prst="star24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B0F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মিনিট 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93373" y="4495800"/>
            <a:ext cx="6903027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ওহির পরিচয় লিখ?</a:t>
            </a:r>
            <a:endParaRPr lang="en-US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191000" y="457200"/>
            <a:ext cx="3733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</a:t>
            </a:r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 </a:t>
            </a:r>
            <a:endParaRPr lang="en-US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79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nimBg="1"/>
      <p:bldP spid="15" grpId="0" animBg="1"/>
      <p:bldP spid="17" grpId="0" animBg="1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398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9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9:08:48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b="1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81000" y="380999"/>
            <a:ext cx="11430000" cy="61084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Autofit/>
          </a:bodyPr>
          <a:lstStyle/>
          <a:p>
            <a:pPr marL="685800" lvl="1" indent="-228600" algn="ctr">
              <a:lnSpc>
                <a:spcPct val="90000"/>
              </a:lnSpc>
              <a:spcBef>
                <a:spcPts val="500"/>
              </a:spcBef>
              <a:buSzPct val="80000"/>
            </a:pPr>
            <a:endParaRPr kumimoji="0" lang="bn-BD" sz="4400" b="1" i="0" u="none" strike="noStrike" kern="1200" cap="none" spc="0" normalizeH="0" baseline="0" noProof="0" dirty="0" smtClean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11430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9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39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9" name="Date Placeholder 3"/>
          <p:cNvSpPr>
            <a:spLocks noGrp="1"/>
          </p:cNvSpPr>
          <p:nvPr/>
        </p:nvSpPr>
        <p:spPr>
          <a:xfrm>
            <a:off x="3283527" y="6473554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9:08:53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95300" y="533400"/>
            <a:ext cx="11277600" cy="57912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marL="685800" lvl="1" indent="-228600" algn="ctr">
              <a:lnSpc>
                <a:spcPct val="90000"/>
              </a:lnSpc>
              <a:spcBef>
                <a:spcPts val="500"/>
              </a:spcBef>
              <a:buSzPct val="80000"/>
            </a:pPr>
            <a:endParaRPr kumimoji="0" lang="bn-BD" sz="4400" b="1" i="0" u="none" strike="noStrike" kern="1200" cap="none" spc="0" normalizeH="0" baseline="0" noProof="0" dirty="0" smtClean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" t="1795" r="3387" b="55861"/>
          <a:stretch/>
        </p:blipFill>
        <p:spPr>
          <a:xfrm>
            <a:off x="457201" y="637308"/>
            <a:ext cx="11277599" cy="24522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1" y="3096490"/>
            <a:ext cx="11239499" cy="322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3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9:34:26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57200" y="609600"/>
            <a:ext cx="11277600" cy="5715000"/>
          </a:xfrm>
          <a:prstGeom prst="roundRect">
            <a:avLst>
              <a:gd name="adj" fmla="val 6861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lvl="0" indent="-685800" algn="ctr">
              <a:lnSpc>
                <a:spcPct val="90000"/>
              </a:lnSpc>
              <a:spcBef>
                <a:spcPct val="0"/>
              </a:spcBef>
              <a:defRPr/>
            </a:pPr>
            <a:endParaRPr lang="en-US" sz="3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4343400"/>
            <a:ext cx="11142517" cy="2133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16526"/>
            <a:ext cx="11142517" cy="372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4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9:08:53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11430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1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9:37:02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" r="2607"/>
          <a:stretch/>
        </p:blipFill>
        <p:spPr>
          <a:xfrm>
            <a:off x="381000" y="457200"/>
            <a:ext cx="113538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9:37:02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" t="2532" r="3464" b="26352"/>
          <a:stretch/>
        </p:blipFill>
        <p:spPr>
          <a:xfrm>
            <a:off x="394854" y="450273"/>
            <a:ext cx="11416145" cy="48837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53" y="5334000"/>
            <a:ext cx="11416145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9:37:03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8"/>
          <a:stretch/>
        </p:blipFill>
        <p:spPr>
          <a:xfrm>
            <a:off x="381001" y="419100"/>
            <a:ext cx="11430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9:37:03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1" b="69391"/>
          <a:stretch/>
        </p:blipFill>
        <p:spPr>
          <a:xfrm>
            <a:off x="381000" y="457201"/>
            <a:ext cx="11430000" cy="14477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905000"/>
            <a:ext cx="11430000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9:37:03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" r="1395"/>
          <a:stretch/>
        </p:blipFill>
        <p:spPr>
          <a:xfrm>
            <a:off x="381000" y="457200"/>
            <a:ext cx="11430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9:37:03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" r="2546"/>
          <a:stretch/>
        </p:blipFill>
        <p:spPr>
          <a:xfrm>
            <a:off x="381000" y="471055"/>
            <a:ext cx="11429999" cy="24245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86" y="2895600"/>
            <a:ext cx="11415622" cy="358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9:48:37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46329"/>
            <a:ext cx="11430000" cy="564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1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10:03:01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" r="9394"/>
          <a:stretch/>
        </p:blipFill>
        <p:spPr>
          <a:xfrm>
            <a:off x="381000" y="2514600"/>
            <a:ext cx="11429999" cy="3962400"/>
          </a:xfrm>
          <a:prstGeom prst="rect">
            <a:avLst/>
          </a:prstGeom>
        </p:spPr>
      </p:pic>
      <p:sp>
        <p:nvSpPr>
          <p:cNvPr id="5" name="Flowchart: Multidocument 4"/>
          <p:cNvSpPr/>
          <p:nvPr/>
        </p:nvSpPr>
        <p:spPr>
          <a:xfrm>
            <a:off x="3124200" y="533400"/>
            <a:ext cx="6629400" cy="1905000"/>
          </a:xfrm>
          <a:prstGeom prst="flowChartMultidocumen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34200" y="32766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086600" y="34290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10:02:44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533400"/>
            <a:ext cx="11430000" cy="5943601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6934200" y="32766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086600" y="34290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4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10:02:21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33400"/>
            <a:ext cx="11372556" cy="5867400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>
            <a:off x="6934200" y="32766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086600" y="34290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239000" y="35814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10:00:02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11430000" cy="60198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6934200" y="32766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-1" y="1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81000" y="457200"/>
            <a:ext cx="11430000" cy="60198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10:02:09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11430000" cy="60198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934200" y="32766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7086600" y="3429000"/>
            <a:ext cx="457200" cy="4572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/>
        </p:nvSpPr>
        <p:spPr>
          <a:xfrm>
            <a:off x="0" y="0"/>
            <a:ext cx="12192001" cy="6857999"/>
          </a:xfrm>
          <a:prstGeom prst="frame">
            <a:avLst>
              <a:gd name="adj1" fmla="val 580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0769" y="457200"/>
            <a:ext cx="11277600" cy="59436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Slide Number Placeholder 2"/>
          <p:cNvSpPr txBox="1">
            <a:spLocks/>
          </p:cNvSpPr>
          <p:nvPr/>
        </p:nvSpPr>
        <p:spPr>
          <a:xfrm>
            <a:off x="10591800" y="648942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86400" y="6477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23" name="Date Placeholder 3"/>
          <p:cNvSpPr>
            <a:spLocks noGrp="1"/>
          </p:cNvSpPr>
          <p:nvPr/>
        </p:nvSpPr>
        <p:spPr>
          <a:xfrm>
            <a:off x="3352800" y="647700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9:08:53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4" name="Date Placeholder 1"/>
          <p:cNvSpPr>
            <a:spLocks noGrp="1"/>
          </p:cNvSpPr>
          <p:nvPr/>
        </p:nvSpPr>
        <p:spPr>
          <a:xfrm>
            <a:off x="0" y="649287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2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400" y="3267631"/>
            <a:ext cx="81160" cy="56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560" y="5667761"/>
            <a:ext cx="81160" cy="56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CYMERA_20160926_07500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104018" y="-2189616"/>
            <a:ext cx="5987534" cy="111287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1447800" y="381000"/>
            <a:ext cx="6400800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9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057400"/>
            <a:ext cx="11128769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92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ame 15"/>
          <p:cNvSpPr/>
          <p:nvPr/>
        </p:nvSpPr>
        <p:spPr>
          <a:xfrm>
            <a:off x="0" y="1"/>
            <a:ext cx="12192000" cy="6857999"/>
          </a:xfrm>
          <a:prstGeom prst="frame">
            <a:avLst>
              <a:gd name="adj1" fmla="val 5398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33400" y="381000"/>
            <a:ext cx="11277600" cy="60960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22" name="Picture 21" descr="14938096_665371663621801_7505371642769310967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1000"/>
            <a:ext cx="11201400" cy="609600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Rectangle 22"/>
          <p:cNvSpPr/>
          <p:nvPr/>
        </p:nvSpPr>
        <p:spPr>
          <a:xfrm>
            <a:off x="927734" y="2272873"/>
            <a:ext cx="10502265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0080" y="753070"/>
            <a:ext cx="10713720" cy="110799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আসসালামু আলাইকুম ওয়া রাহমাতুল্লাহ</a:t>
            </a:r>
            <a:endParaRPr lang="en-US" sz="6600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3400" y="685800"/>
            <a:ext cx="10820399" cy="2514600"/>
          </a:xfrm>
          <a:prstGeom prst="rect">
            <a:avLst/>
          </a:prstGeom>
          <a:noFill/>
        </p:spPr>
        <p:txBody>
          <a:bodyPr wrap="square" rtlCol="0">
            <a:prstTxWarp prst="textArchDownPour">
              <a:avLst>
                <a:gd name="adj1" fmla="val 616928"/>
                <a:gd name="adj2" fmla="val 18815"/>
              </a:avLst>
            </a:prstTxWarp>
            <a:spAutoFit/>
          </a:bodyPr>
          <a:lstStyle/>
          <a:p>
            <a:pPr algn="ctr"/>
            <a:r>
              <a:rPr lang="bn-BD" sz="19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8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75434" y="3276600"/>
            <a:ext cx="9092565" cy="18620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খোদা হাফিয </a:t>
            </a:r>
            <a:endParaRPr lang="en-US" sz="11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Slide Number Placeholder 2"/>
          <p:cNvSpPr txBox="1">
            <a:spLocks/>
          </p:cNvSpPr>
          <p:nvPr/>
        </p:nvSpPr>
        <p:spPr>
          <a:xfrm>
            <a:off x="10591800" y="6546519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no.</a:t>
            </a:r>
            <a:fld id="{0E8A8267-56C3-4E84-AAAF-875CE9A1DF4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65532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মাওলানা সেলিম হোসাইন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মৌলভি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সিংচাপইড় আলিম মাদ্রাসা।</a:t>
            </a:r>
          </a:p>
        </p:txBody>
      </p:sp>
      <p:sp>
        <p:nvSpPr>
          <p:cNvPr id="14" name="Date Placeholder 3"/>
          <p:cNvSpPr>
            <a:spLocks noGrp="1"/>
          </p:cNvSpPr>
          <p:nvPr/>
        </p:nvSpPr>
        <p:spPr>
          <a:xfrm>
            <a:off x="3352800" y="6534090"/>
            <a:ext cx="2209800" cy="3810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60DBB5-80A9-4B81-9C86-1A164268649C}" type="datetime13">
              <a:rPr lang="en-US" sz="2400" smtClean="0">
                <a:solidFill>
                  <a:srgbClr val="FF0000"/>
                </a:solidFill>
              </a:rPr>
              <a:pPr/>
              <a:t>9:08:53 PM</a:t>
            </a:fld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Date Placeholder 1"/>
          <p:cNvSpPr>
            <a:spLocks noGrp="1"/>
          </p:cNvSpPr>
          <p:nvPr/>
        </p:nvSpPr>
        <p:spPr>
          <a:xfrm>
            <a:off x="0" y="6549965"/>
            <a:ext cx="3352800" cy="365125"/>
          </a:xfrm>
          <a:prstGeom prst="rect">
            <a:avLst/>
          </a:prstGeom>
          <a:noFill/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C7D2911-63BC-467B-8DD0-B8385E4B0D1D}" type="datetime10">
              <a:rPr lang="bn-BD" sz="18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pPr algn="ctr"/>
              <a:t>শনিবার, 21 ডিসেম্বর 2019</a:t>
            </a:fld>
            <a:endParaRPr lang="en-US" sz="1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7" name="Picture 2" descr="C:\Users\Computer City\Pictures\ইসলামি কালিওগ্রাফি\18519754_1306077919507160_2977040637688055225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11201400" cy="615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24-Point Star 17"/>
          <p:cNvSpPr/>
          <p:nvPr/>
        </p:nvSpPr>
        <p:spPr>
          <a:xfrm>
            <a:off x="914400" y="1943100"/>
            <a:ext cx="2438400" cy="2171700"/>
          </a:xfrm>
          <a:prstGeom prst="star24">
            <a:avLst/>
          </a:prstGeom>
          <a:solidFill>
            <a:srgbClr val="00B05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24-Point Star 18"/>
          <p:cNvSpPr/>
          <p:nvPr/>
        </p:nvSpPr>
        <p:spPr>
          <a:xfrm>
            <a:off x="3352800" y="1943100"/>
            <a:ext cx="2362200" cy="2129166"/>
          </a:xfrm>
          <a:prstGeom prst="star24">
            <a:avLst/>
          </a:prstGeom>
          <a:solidFill>
            <a:srgbClr val="92D05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24-Point Star 19"/>
          <p:cNvSpPr/>
          <p:nvPr/>
        </p:nvSpPr>
        <p:spPr>
          <a:xfrm>
            <a:off x="5867400" y="1861066"/>
            <a:ext cx="2971800" cy="2192673"/>
          </a:xfrm>
          <a:prstGeom prst="star24">
            <a:avLst/>
          </a:prstGeom>
          <a:solidFill>
            <a:srgbClr val="7030A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24-Point Star 26"/>
          <p:cNvSpPr/>
          <p:nvPr/>
        </p:nvSpPr>
        <p:spPr>
          <a:xfrm>
            <a:off x="8915399" y="1943100"/>
            <a:ext cx="2514599" cy="2099596"/>
          </a:xfrm>
          <a:prstGeom prst="star24">
            <a:avLst/>
          </a:prstGeom>
          <a:solidFill>
            <a:srgbClr val="0070C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endParaRPr lang="en-US" sz="4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763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1"/>
                            </p:stCondLst>
                            <p:childTnLst>
                              <p:par>
                                <p:cTn id="21" presetID="2" presetClass="exit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1"/>
                            </p:stCondLst>
                            <p:childTnLst>
                              <p:par>
                                <p:cTn id="26" presetID="2" presetClass="exit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7" dur="3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601"/>
                            </p:stCondLst>
                            <p:childTnLst>
                              <p:par>
                                <p:cTn id="3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601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401"/>
                            </p:stCondLst>
                            <p:childTnLst>
                              <p:par>
                                <p:cTn id="40" presetID="2" presetClass="exit" presetSubtype="1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201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1201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201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201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201"/>
                            </p:stCondLst>
                            <p:childTnLst>
                              <p:par>
                                <p:cTn id="68" presetID="2" presetClass="exit" presetSubtype="1" accel="10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201"/>
                            </p:stCondLst>
                            <p:childTnLst>
                              <p:par>
                                <p:cTn id="73" presetID="2" presetClass="exit" presetSubtype="4" accel="10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201"/>
                            </p:stCondLst>
                            <p:childTnLst>
                              <p:par>
                                <p:cTn id="78" presetID="2" presetClass="exit" presetSubtype="1" accel="10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3201"/>
                            </p:stCondLst>
                            <p:childTnLst>
                              <p:par>
                                <p:cTn id="83" presetID="2" presetClass="exit" presetSubtype="4" accel="10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201"/>
                            </p:stCondLst>
                            <p:childTnLst>
                              <p:par>
                                <p:cTn id="88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7201"/>
                            </p:stCondLst>
                            <p:childTnLst>
                              <p:par>
                                <p:cTn id="93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9201"/>
                            </p:stCondLst>
                            <p:childTnLst>
                              <p:par>
                                <p:cTn id="98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1201"/>
                            </p:stCondLst>
                            <p:childTnLst>
                              <p:par>
                                <p:cTn id="103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3201"/>
                            </p:stCondLst>
                            <p:childTnLst>
                              <p:par>
                                <p:cTn id="108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10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201"/>
                            </p:stCondLst>
                            <p:childTnLst>
                              <p:par>
                                <p:cTn id="112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10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7201"/>
                            </p:stCondLst>
                            <p:childTnLst>
                              <p:par>
                                <p:cTn id="116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10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9201"/>
                            </p:stCondLst>
                            <p:childTnLst>
                              <p:par>
                                <p:cTn id="120" presetID="26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10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1201"/>
                            </p:stCondLst>
                            <p:childTnLst>
                              <p:par>
                                <p:cTn id="1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allAtOnce"/>
      <p:bldP spid="24" grpId="0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0" grpId="3" animBg="1"/>
      <p:bldP spid="27" grpId="0" animBg="1"/>
      <p:bldP spid="27" grpId="1" animBg="1"/>
      <p:bldP spid="27" grpId="2" animBg="1"/>
      <p:bldP spid="27" grpId="3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</TotalTime>
  <Words>472</Words>
  <Application>Microsoft Office PowerPoint</Application>
  <PresentationFormat>Custom</PresentationFormat>
  <Paragraphs>148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Monowar hussain</dc:creator>
  <cp:lastModifiedBy>ismail - [2010]</cp:lastModifiedBy>
  <cp:revision>386</cp:revision>
  <dcterms:modified xsi:type="dcterms:W3CDTF">2019-12-21T16:03:05Z</dcterms:modified>
</cp:coreProperties>
</file>