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57" r:id="rId3"/>
    <p:sldId id="274" r:id="rId4"/>
    <p:sldId id="258" r:id="rId5"/>
    <p:sldId id="264" r:id="rId6"/>
    <p:sldId id="265" r:id="rId7"/>
    <p:sldId id="262" r:id="rId8"/>
    <p:sldId id="275" r:id="rId9"/>
    <p:sldId id="260" r:id="rId10"/>
    <p:sldId id="267" r:id="rId11"/>
    <p:sldId id="276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1435-4A07-41A1-A71F-BAA381D737E8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F42FF-3DB2-4451-B9AD-2F83261D8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872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42FF-3DB2-4451-B9AD-2F83261D84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6541" y="2967335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52400"/>
            <a:ext cx="6858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BD" dirty="0" smtClean="0"/>
              <a:t> </a:t>
            </a:r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7315200" cy="472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079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304800"/>
            <a:ext cx="5410200" cy="1371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দলীয়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pic>
        <p:nvPicPr>
          <p:cNvPr id="5" name="Picture 4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76400"/>
            <a:ext cx="6019800" cy="33861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86400"/>
            <a:ext cx="7772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আমাদের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লোকশিল্প</a:t>
            </a:r>
            <a:r>
              <a:rPr lang="en-US" sz="2800" dirty="0" smtClean="0"/>
              <a:t> ‘</a:t>
            </a:r>
            <a:r>
              <a:rPr lang="en-US" sz="2800" dirty="0" err="1" smtClean="0"/>
              <a:t>প্রবন্ধে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প্রতিনিধিত্ব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?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 ।  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30612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457200"/>
            <a:ext cx="431481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মূল্যায়ন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4343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কোনটি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মোগল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বাদশাদের</a:t>
            </a:r>
            <a:endParaRPr lang="en-US" sz="2400" dirty="0" smtClean="0"/>
          </a:p>
          <a:p>
            <a:r>
              <a:rPr lang="en-US" sz="2400" dirty="0" err="1" smtClean="0"/>
              <a:t>বিলাসের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বস্তু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1905000"/>
            <a:ext cx="28194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ঢাকাই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মসলিন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124200"/>
            <a:ext cx="4419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নদীর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তীরে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তাঁতশিল্প</a:t>
            </a:r>
            <a:r>
              <a:rPr lang="en-US" sz="2400" dirty="0" smtClean="0"/>
              <a:t> </a:t>
            </a:r>
            <a:r>
              <a:rPr lang="en-US" sz="2400" dirty="0" err="1" smtClean="0"/>
              <a:t>গড়ে</a:t>
            </a:r>
            <a:r>
              <a:rPr lang="en-US" sz="2400" dirty="0" smtClean="0"/>
              <a:t> </a:t>
            </a:r>
            <a:r>
              <a:rPr lang="en-US" sz="2400" dirty="0" err="1" smtClean="0"/>
              <a:t>উঠেছে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343400"/>
            <a:ext cx="19050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খুলনায়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267200"/>
            <a:ext cx="37338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মাদুর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পাওয়া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?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048000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শীতলক্ষ্যা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নদী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334000"/>
            <a:ext cx="3733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হাসিয়া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5334000"/>
            <a:ext cx="28956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কাঠের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কারুকাজকে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4953000"/>
            <a:ext cx="7696200" cy="1295399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আমাদের  লোকশিল্পের অর্থনৈতিক গুরুত্ব ব্যাখ্যা কর 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5258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33400"/>
            <a:ext cx="60960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বাড়ীর</a:t>
            </a:r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কাজ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PR#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6248400" cy="30398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379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609600"/>
            <a:ext cx="5334000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57437"/>
            <a:ext cx="7086600" cy="3967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300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219200" y="609600"/>
            <a:ext cx="7024687" cy="990600"/>
          </a:xfrm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prstTxWarp prst="textChevron">
              <a:avLst/>
            </a:prstTxWarp>
            <a:noAutofit/>
          </a:bodyPr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533400" y="2895600"/>
            <a:ext cx="3657600" cy="3276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আসমা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সহঃ শিক্ষক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খলনা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সুবরাজপুর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উপজেলাঃপত্নীতলা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নওগাঁ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ctr">
              <a:buNone/>
            </a:pPr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800600" y="2895600"/>
            <a:ext cx="3657600" cy="3276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 অষ্টম </a:t>
            </a:r>
          </a:p>
          <a:p>
            <a:pPr marL="0" indent="0" algn="ctr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</p:txBody>
      </p:sp>
    </p:spTree>
    <p:extLst>
      <p:ext uri="{BB962C8B-B14F-4D97-AF65-F5344CB8AC3E}">
        <p14:creationId xmlns="" xmlns:p14="http://schemas.microsoft.com/office/powerpoint/2010/main" val="21176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81000"/>
            <a:ext cx="7086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নিচের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ছবিতেগুলোর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প্রতি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মনোযোগ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সহকারে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লক্ষ্য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</a:t>
            </a:r>
            <a:r>
              <a:rPr lang="en-US" sz="2000" dirty="0" smtClean="0">
                <a:solidFill>
                  <a:schemeClr val="tx1"/>
                </a:solidFill>
              </a:rPr>
              <a:t>  ;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3962400" cy="31133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207" t="25187" r="14466" b="15313"/>
          <a:stretch/>
        </p:blipFill>
        <p:spPr>
          <a:xfrm>
            <a:off x="4828486" y="914400"/>
            <a:ext cx="3782114" cy="3048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30511"/>
            <a:ext cx="3962400" cy="262748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220936"/>
            <a:ext cx="3886200" cy="26370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3600" y="685800"/>
            <a:ext cx="5257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শিরোনাম</a:t>
            </a:r>
            <a:endParaRPr lang="en-US" sz="3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6781800" cy="2148689"/>
          </a:xfrm>
          <a:prstGeom prst="roundRect">
            <a:avLst>
              <a:gd name="adj" fmla="val 8594"/>
            </a:avLst>
          </a:prstGeom>
          <a:solidFill>
            <a:srgbClr val="7030A0"/>
          </a:solidFill>
          <a:ln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1295400" y="4953000"/>
            <a:ext cx="5791200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লেখকঃ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কামরল</a:t>
            </a:r>
            <a:r>
              <a:rPr lang="en-US" sz="4400" dirty="0" smtClean="0"/>
              <a:t> </a:t>
            </a:r>
            <a:r>
              <a:rPr lang="en-US" sz="4400" dirty="0" err="1" smtClean="0"/>
              <a:t>হাসান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38779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743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১।লেখক </a:t>
            </a:r>
            <a:r>
              <a:rPr lang="en-US" sz="2400" dirty="0" err="1" smtClean="0"/>
              <a:t>কামরল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হাসান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শিক্ষার্থীরা</a:t>
            </a:r>
            <a:r>
              <a:rPr lang="en-US" sz="3200" dirty="0" smtClean="0"/>
              <a:t>…….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52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২। </a:t>
            </a:r>
            <a:r>
              <a:rPr lang="en-US" sz="2400" dirty="0" err="1" smtClean="0"/>
              <a:t>নতুন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৩। </a:t>
            </a:r>
            <a:r>
              <a:rPr lang="en-US" sz="2400" dirty="0" err="1" smtClean="0"/>
              <a:t>আমাদের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লোকশিল্প</a:t>
            </a:r>
            <a:r>
              <a:rPr lang="en-US" sz="2400" dirty="0" smtClean="0"/>
              <a:t> </a:t>
            </a:r>
            <a:r>
              <a:rPr lang="en-US" sz="2400" dirty="0" err="1" smtClean="0"/>
              <a:t>গল্পের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বিষয়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বস্তু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57200"/>
            <a:ext cx="4419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/>
              <a:t>শিক্ষন</a:t>
            </a:r>
            <a:r>
              <a:rPr lang="en-US" sz="5400" dirty="0" smtClean="0"/>
              <a:t> </a:t>
            </a:r>
            <a:r>
              <a:rPr lang="en-US" sz="5400" dirty="0" err="1" smtClean="0"/>
              <a:t>ফল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94342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457200"/>
            <a:ext cx="39624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</a:rPr>
              <a:t>কবি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পরিচিতি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578" b="12579"/>
          <a:stretch/>
        </p:blipFill>
        <p:spPr>
          <a:xfrm>
            <a:off x="3352800" y="1600200"/>
            <a:ext cx="2133600" cy="25179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91200" y="2057400"/>
            <a:ext cx="2819400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জন্মঃ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১৯২১ </a:t>
            </a:r>
            <a:r>
              <a:rPr lang="en-US" sz="2400" dirty="0" err="1" smtClean="0">
                <a:solidFill>
                  <a:schemeClr val="tx1"/>
                </a:solidFill>
              </a:rPr>
              <a:t>খ্রীঃকলিকাতা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581400"/>
            <a:ext cx="2743200" cy="8925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প্রশংসনীয়ঃ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লোকশিল্প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সংরক্ষন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572000"/>
            <a:ext cx="411480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কর্মজীবনঃ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আর্ট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ইনস্টিটিউটে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অধ্যাপক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বাংলাদেশ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ক্ষুদ্র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ওকুঠির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শিল্পের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ডিজাইনার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5105400"/>
            <a:ext cx="22098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খ্যাতিমান</a:t>
            </a:r>
            <a:endParaRPr lang="en-US" sz="2400" dirty="0" smtClean="0"/>
          </a:p>
          <a:p>
            <a:r>
              <a:rPr lang="en-US" sz="2400" dirty="0" err="1" smtClean="0"/>
              <a:t>শিল্পী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ছিলেন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200400"/>
            <a:ext cx="2819400" cy="16312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বইয়ের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নামঃ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বাংলাদেশ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শিল্প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আন্দোলন</a:t>
            </a:r>
            <a:r>
              <a:rPr lang="en-US" sz="2400" dirty="0" smtClean="0">
                <a:solidFill>
                  <a:schemeClr val="tx1"/>
                </a:solidFill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</a:rPr>
              <a:t>আমার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কথা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676400"/>
            <a:ext cx="1905000" cy="1261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মৃত্যুঃ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১৯৮৮ </a:t>
            </a:r>
            <a:r>
              <a:rPr lang="en-US" sz="2400" dirty="0" err="1" smtClean="0">
                <a:solidFill>
                  <a:schemeClr val="tx1"/>
                </a:solidFill>
              </a:rPr>
              <a:t>খ্রী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ঢাকাই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1"/>
            <a:ext cx="52578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 পাঠ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4" name="Picture 3" descr="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1981200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934425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609600"/>
            <a:ext cx="33528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সরব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5" name="Picture 4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71" y="1676400"/>
            <a:ext cx="7658101" cy="4288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33" t="4137" r="5776" b="6045"/>
          <a:stretch/>
        </p:blipFill>
        <p:spPr>
          <a:xfrm>
            <a:off x="3124200" y="2438400"/>
            <a:ext cx="1676400" cy="112085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12" name="Right Arrow 11"/>
          <p:cNvSpPr/>
          <p:nvPr/>
        </p:nvSpPr>
        <p:spPr>
          <a:xfrm>
            <a:off x="152400" y="2590800"/>
            <a:ext cx="2292132" cy="12192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লুপ্তপ্রায়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0" y="990600"/>
            <a:ext cx="2606565" cy="10668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লোকশিল্প</a:t>
            </a:r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63" t="2934" r="6500" b="6161"/>
          <a:stretch/>
        </p:blipFill>
        <p:spPr>
          <a:xfrm>
            <a:off x="2971800" y="990600"/>
            <a:ext cx="1828800" cy="11323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5943600" y="1066800"/>
            <a:ext cx="2590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দেশি জিনিস দিয়ে দেশের মানুষের হাতে তৈরি শিল্পসম্মত দ্রব্য।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2819400"/>
            <a:ext cx="25146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লোপ পেতে বসেছে এমন 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2400"/>
            <a:ext cx="7467600" cy="83099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 ও বাক্য রচনা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4038600"/>
            <a:ext cx="2286000" cy="11430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ঐতিহ্য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785" t="22406" r="22785" b="26236"/>
          <a:stretch/>
        </p:blipFill>
        <p:spPr>
          <a:xfrm>
            <a:off x="3124200" y="3733800"/>
            <a:ext cx="1676400" cy="13821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5" name="Rectangle 14"/>
          <p:cNvSpPr/>
          <p:nvPr/>
        </p:nvSpPr>
        <p:spPr>
          <a:xfrm>
            <a:off x="5562600" y="4267200"/>
            <a:ext cx="27432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অতীতের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গর্ব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  গৌরবের বস্তু। </a:t>
            </a:r>
            <a:endParaRPr lang="en-US" sz="1400" dirty="0"/>
          </a:p>
        </p:txBody>
      </p:sp>
      <p:sp>
        <p:nvSpPr>
          <p:cNvPr id="16" name="Right Arrow 15"/>
          <p:cNvSpPr/>
          <p:nvPr/>
        </p:nvSpPr>
        <p:spPr>
          <a:xfrm>
            <a:off x="304800" y="5523089"/>
            <a:ext cx="2438400" cy="133491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2" descr="C:\Users\DOEL\Desktop\Rumana\farm market(1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81600"/>
            <a:ext cx="1752600" cy="15531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638800" y="5715000"/>
            <a:ext cx="2743200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বিক্রি করা  যায় এমন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জিনিস ।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5" grpId="0" animBg="1"/>
      <p:bldP spid="18" grpId="0" animBg="1"/>
      <p:bldP spid="11" grpId="0" animBg="1"/>
      <p:bldP spid="15" grpId="0" animBg="1"/>
      <p:bldP spid="16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1650</TotalTime>
  <Words>221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</dc:title>
  <dc:creator>TSS</dc:creator>
  <cp:lastModifiedBy>USER</cp:lastModifiedBy>
  <cp:revision>296</cp:revision>
  <dcterms:created xsi:type="dcterms:W3CDTF">2006-08-16T00:00:00Z</dcterms:created>
  <dcterms:modified xsi:type="dcterms:W3CDTF">2020-02-29T04:02:23Z</dcterms:modified>
</cp:coreProperties>
</file>