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5" r:id="rId2"/>
  </p:sldMasterIdLst>
  <p:notesMasterIdLst>
    <p:notesMasterId r:id="rId24"/>
  </p:notesMasterIdLst>
  <p:sldIdLst>
    <p:sldId id="283" r:id="rId3"/>
    <p:sldId id="257" r:id="rId4"/>
    <p:sldId id="258" r:id="rId5"/>
    <p:sldId id="280" r:id="rId6"/>
    <p:sldId id="262" r:id="rId7"/>
    <p:sldId id="263" r:id="rId8"/>
    <p:sldId id="279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6" r:id="rId18"/>
    <p:sldId id="274" r:id="rId19"/>
    <p:sldId id="282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4D34-AC20-4F74-B09B-03413B443D6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22B0C-AAF9-4BF3-B99F-37DA5BE2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E8EE3-71CF-48CA-9BF5-470ED90B628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620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8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4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5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5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61CDD1-362A-495E-A5D0-80B2ECE7B264}"/>
              </a:ext>
            </a:extLst>
          </p:cNvPr>
          <p:cNvSpPr/>
          <p:nvPr/>
        </p:nvSpPr>
        <p:spPr>
          <a:xfrm>
            <a:off x="739049" y="5288340"/>
            <a:ext cx="81916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kern="0" dirty="0">
                <a:latin typeface="NikoshBAN" pitchFamily="2" charset="0"/>
                <a:cs typeface="NikoshBAN" pitchFamily="2" charset="0"/>
              </a:rPr>
              <a:t>কেমন আছ তোমরা? </a:t>
            </a:r>
            <a:endParaRPr lang="en-US" sz="9600" b="1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BB40B-93F1-4C25-BE94-3F7D92562807}"/>
              </a:ext>
            </a:extLst>
          </p:cNvPr>
          <p:cNvSpPr/>
          <p:nvPr/>
        </p:nvSpPr>
        <p:spPr>
          <a:xfrm>
            <a:off x="7774895" y="153217"/>
            <a:ext cx="4041491" cy="15696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9600" b="1" kern="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9600" b="1" kern="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kern="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endParaRPr lang="en-US" sz="9600" b="1" kern="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D7C4FF-8292-4736-80EC-732404BF9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1417319"/>
            <a:ext cx="6881119" cy="55457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232A3C-8739-4A81-AA0A-49E909214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19" y="1417320"/>
            <a:ext cx="5310882" cy="5545783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ACD3C56A-8DF5-48FF-B782-FD1D4FA94951}"/>
              </a:ext>
            </a:extLst>
          </p:cNvPr>
          <p:cNvSpPr/>
          <p:nvPr/>
        </p:nvSpPr>
        <p:spPr>
          <a:xfrm>
            <a:off x="80010" y="0"/>
            <a:ext cx="12012930" cy="1160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72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72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7200" b="1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80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794" y="110490"/>
            <a:ext cx="11856411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963531-DC26-4627-9816-06942E4E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1219200"/>
            <a:ext cx="6431280" cy="563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E78AAA-6409-44B6-B326-DD65B8964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576072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0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9630" y="80010"/>
            <a:ext cx="10210800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72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72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72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ছায়ায়।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DE31C-D697-4947-8DFF-38C556DC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34440"/>
            <a:ext cx="1202055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0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9160"/>
            <a:ext cx="8453864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বাংলা বইয়ের </a:t>
            </a:r>
          </a:p>
          <a:p>
            <a:pPr algn="ctr"/>
            <a:r>
              <a:rPr lang="bn-IN" sz="80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 নম্বর পৃষ্ঠা খোল  </a:t>
            </a:r>
            <a:endParaRPr lang="en-US" sz="80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10" y="2832865"/>
            <a:ext cx="5638800" cy="3885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C70EE5-6614-4637-9ADC-7AD36EFEF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64" y="0"/>
            <a:ext cx="35209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0DCFB5-291B-4AB3-9687-A9F54B607291}"/>
              </a:ext>
            </a:extLst>
          </p:cNvPr>
          <p:cNvSpPr txBox="1"/>
          <p:nvPr/>
        </p:nvSpPr>
        <p:spPr>
          <a:xfrm>
            <a:off x="367861" y="2814345"/>
            <a:ext cx="784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987" y="131064"/>
            <a:ext cx="83439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kern="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 আমরা কিছু শব্দের অর্থ জানব ।</a:t>
            </a:r>
            <a:endParaRPr lang="en-US" sz="5400" b="1" kern="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90" y="2508465"/>
            <a:ext cx="290322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শেফালী</a:t>
            </a:r>
            <a:endParaRPr lang="en-US" sz="80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0590" y="5425930"/>
            <a:ext cx="10494498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600" b="1" kern="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শেফালী</a:t>
            </a:r>
            <a:r>
              <a:rPr lang="en-US" sz="6600" b="1" kern="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kern="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600" b="1" kern="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kern="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600" b="1" kern="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kern="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600" b="1" kern="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kern="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b="1" kern="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600" b="1" kern="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kern="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5ACFF-837F-4128-BAD1-1A12903E0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93" y="1527468"/>
            <a:ext cx="6088117" cy="37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868" y="1533445"/>
            <a:ext cx="288450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জেলে </a:t>
            </a:r>
            <a:endParaRPr lang="en-US" sz="96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290" y="4853208"/>
            <a:ext cx="1189771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জেলে একটি পেশার নাম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BD44BB-2294-4FC3-A6DE-49E432C54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12" y="1054394"/>
            <a:ext cx="6298817" cy="3767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EA372C-67F3-46F3-8D48-EE5D8D648F6D}"/>
              </a:ext>
            </a:extLst>
          </p:cNvPr>
          <p:cNvSpPr txBox="1"/>
          <p:nvPr/>
        </p:nvSpPr>
        <p:spPr>
          <a:xfrm>
            <a:off x="1817344" y="0"/>
            <a:ext cx="83439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kern="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 আমরা কিছু শব্দের অর্থ জানব ।</a:t>
            </a:r>
            <a:endParaRPr lang="en-US" sz="5400" b="1" kern="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8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40558"/>
            <a:ext cx="10364451" cy="1596177"/>
          </a:xfrm>
          <a:solidFill>
            <a:schemeClr val="accent3">
              <a:lumMod val="40000"/>
              <a:lumOff val="60000"/>
              <a:alpha val="71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7200" b="0" dirty="0">
                <a:latin typeface="NikoshBAN" pitchFamily="2" charset="0"/>
                <a:cs typeface="NikoshBAN" pitchFamily="2" charset="0"/>
              </a:rPr>
              <a:t>বামপাশে সাথে ডানপাশের মিল কর  </a:t>
            </a:r>
            <a:endParaRPr lang="en-US" sz="72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-1366" y="2575665"/>
            <a:ext cx="5411566" cy="30683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১.সবুজ ঘাসের বুকে </a:t>
            </a:r>
          </a:p>
          <a:p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 জেলে ভাই মাছ ধরে </a:t>
            </a:r>
          </a:p>
          <a:p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আমাদের দেশটারে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315200" y="2446466"/>
            <a:ext cx="4780520" cy="357288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ক. কত ভালবাসি</a:t>
            </a:r>
          </a:p>
          <a:p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খ. শেফালীর হাসি</a:t>
            </a:r>
          </a:p>
          <a:p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গ. মেঘের ছায়ায়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cxnSpLocks/>
            <a:endCxn id="3" idx="1"/>
          </p:cNvCxnSpPr>
          <p:nvPr/>
        </p:nvCxnSpPr>
        <p:spPr>
          <a:xfrm>
            <a:off x="4593127" y="3032446"/>
            <a:ext cx="2722073" cy="12004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181705" y="3337246"/>
            <a:ext cx="2459316" cy="199351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5075237" y="4232909"/>
            <a:ext cx="2134860" cy="10327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710" y="1566041"/>
            <a:ext cx="8343900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প্রতিটি দল আলোচনা করে </a:t>
            </a:r>
            <a:r>
              <a:rPr lang="en-US" sz="60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6000" kern="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bn-IN" sz="60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খাতায় কবিতার লাইন গুলো সাজিয়ে লেখ।</a:t>
            </a:r>
            <a:endParaRPr lang="en-US" sz="6000" kern="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2448" y="30744"/>
            <a:ext cx="5086807" cy="11567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7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লীয় কাজ </a:t>
            </a:r>
            <a:endParaRPr lang="en-US" sz="72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967" y="1506307"/>
            <a:ext cx="8411633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kern="0" dirty="0"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6000" b="1" kern="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6000" b="1" kern="0" dirty="0">
                <a:latin typeface="NikoshBAN" pitchFamily="2" charset="0"/>
                <a:cs typeface="NikoshBAN" pitchFamily="2" charset="0"/>
              </a:rPr>
              <a:t> ছায়ায়।</a:t>
            </a:r>
          </a:p>
          <a:p>
            <a:r>
              <a:rPr lang="bn-IN" sz="6000" b="1" kern="0" dirty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r>
              <a:rPr lang="bn-IN" sz="6000" b="1" kern="0" dirty="0">
                <a:latin typeface="NikoshBAN" pitchFamily="2" charset="0"/>
                <a:cs typeface="NikoshBAN" pitchFamily="2" charset="0"/>
              </a:rPr>
              <a:t>আমাদের দেশটাকে কত ভালবাসি</a:t>
            </a:r>
          </a:p>
          <a:p>
            <a:r>
              <a:rPr lang="bn-IN" sz="6000" b="1" kern="0" dirty="0"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6000" b="1" kern="0" dirty="0">
                <a:latin typeface="NikoshBAN" pitchFamily="2" charset="0"/>
                <a:cs typeface="NikoshBAN" pitchFamily="2" charset="0"/>
              </a:rPr>
              <a:t>,</a:t>
            </a:r>
            <a:endParaRPr lang="bn-IN" sz="6000" b="1" kern="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AB734-1E29-4DA3-ACE2-6D5C950B5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82" y="5097964"/>
            <a:ext cx="12276282" cy="1833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D8D03-F98B-482D-BCF4-0BC134617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5" y="5400162"/>
            <a:ext cx="4305300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AB5CE4-17C8-4661-BF05-B78F0B7A3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9" y="5400162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7999" y="2025321"/>
            <a:ext cx="5615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4000" b="1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b="1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ছায়ায়।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0360" y="2694310"/>
            <a:ext cx="5266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b="1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4059" y="3464958"/>
            <a:ext cx="53415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b="1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দেশটাকে কত ভালবাসি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2262" y="4326732"/>
            <a:ext cx="5376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b="1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4000" b="1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000" b="1" kern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262" y="2678640"/>
            <a:ext cx="5266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100" y="3480628"/>
            <a:ext cx="5328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দেশটাকে কত ভালবাসি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360" y="4287835"/>
            <a:ext cx="5376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40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0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86929" y="126768"/>
            <a:ext cx="7047914" cy="128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D10ED7-D370-4808-BF11-5919206667E9}"/>
              </a:ext>
            </a:extLst>
          </p:cNvPr>
          <p:cNvSpPr/>
          <p:nvPr/>
        </p:nvSpPr>
        <p:spPr>
          <a:xfrm>
            <a:off x="212262" y="2025321"/>
            <a:ext cx="5606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ছায়ায়।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68DD2A-21D9-4188-89F0-CC0E7F8CC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824"/>
            <a:ext cx="12192000" cy="1901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8FD778-9FA1-4B23-856F-DF828DC1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39" y="5247762"/>
            <a:ext cx="4305300" cy="1619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9610F7-B6CE-4AC0-88EA-B273425C7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9" y="5400162"/>
            <a:ext cx="4305300" cy="1619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F15280-E8F8-4E3F-84FD-C17E5A21F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77" y="5238750"/>
            <a:ext cx="5275201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4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50807 -0.2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49245 -0.22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2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50287 0.1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46054 0.46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" y="2759894"/>
            <a:ext cx="365760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kern="0" dirty="0">
                <a:latin typeface="NikoshBAN" pitchFamily="2" charset="0"/>
                <a:cs typeface="NikoshBAN" pitchFamily="2" charset="0"/>
              </a:rPr>
              <a:t>মাঠে কি চরে?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93771" y="2548929"/>
            <a:ext cx="1143000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kern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bn-IN" sz="6600" b="1" kern="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3987344"/>
            <a:ext cx="651620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kern="0" dirty="0">
                <a:latin typeface="NikoshBAN" pitchFamily="2" charset="0"/>
                <a:cs typeface="NikoshBAN" pitchFamily="2" charset="0"/>
              </a:rPr>
              <a:t>সবুজ ঘাসের বুকে কিসের হাসি?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8083" y="3970735"/>
            <a:ext cx="2885090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শেফালীর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24" y="5116206"/>
            <a:ext cx="358140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kern="0" dirty="0">
                <a:latin typeface="NikoshBAN" pitchFamily="2" charset="0"/>
                <a:cs typeface="NikoshBAN" pitchFamily="2" charset="0"/>
              </a:rPr>
              <a:t>কে মাছ ধরে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1352" y="5531704"/>
            <a:ext cx="2184838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জেলে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648CE-08D8-490A-9CA0-674F61BFA3AD}"/>
              </a:ext>
            </a:extLst>
          </p:cNvPr>
          <p:cNvSpPr txBox="1"/>
          <p:nvPr/>
        </p:nvSpPr>
        <p:spPr>
          <a:xfrm>
            <a:off x="4111910" y="45965"/>
            <a:ext cx="757428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kern="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6000" b="1" kern="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b="1" kern="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b="1" kern="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6000" b="1" kern="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6000" b="1" kern="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bn-IN" sz="6000" b="1" kern="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kern="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18C99-F70C-4475-B4D7-42A105AC7385}"/>
              </a:ext>
            </a:extLst>
          </p:cNvPr>
          <p:cNvSpPr txBox="1"/>
          <p:nvPr/>
        </p:nvSpPr>
        <p:spPr>
          <a:xfrm>
            <a:off x="480060" y="92131"/>
            <a:ext cx="292187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7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7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081748"/>
            <a:ext cx="8343900" cy="1938992"/>
          </a:xfrm>
          <a:prstGeom prst="rect">
            <a:avLst/>
          </a:prstGeom>
          <a:ln/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bn-IN" sz="60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মাদের পরিচিত কয়েকটি পেশার নাম বাড়ি থেকে লিখে আনবে। </a:t>
            </a:r>
            <a:endParaRPr lang="en-US" sz="6000" b="1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8640" y="152400"/>
            <a:ext cx="4370832" cy="1447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kern="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kern="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ড়ির</a:t>
            </a:r>
            <a:r>
              <a:rPr lang="bn-IN" sz="5400" b="1" kern="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kern="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2BE66-AE6D-469E-A461-E2463B547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80" y="4846821"/>
            <a:ext cx="12399579" cy="2104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073A2-A39A-4C03-81AA-896D6BAB1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30" y="5238750"/>
            <a:ext cx="4305300" cy="161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4FD96-C439-4F0C-937E-F52F05781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" y="5238750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E80060B-B3FD-4774-B2F7-6E2D7A454BBC}"/>
              </a:ext>
            </a:extLst>
          </p:cNvPr>
          <p:cNvSpPr/>
          <p:nvPr/>
        </p:nvSpPr>
        <p:spPr>
          <a:xfrm>
            <a:off x="698399" y="0"/>
            <a:ext cx="3347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54928574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t="18965" r="43103" b="11475"/>
          <a:stretch/>
        </p:blipFill>
        <p:spPr>
          <a:xfrm>
            <a:off x="97674" y="1250731"/>
            <a:ext cx="4022381" cy="54075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A216DD-8562-4ECD-9F90-09A789738881}"/>
              </a:ext>
            </a:extLst>
          </p:cNvPr>
          <p:cNvSpPr/>
          <p:nvPr/>
        </p:nvSpPr>
        <p:spPr>
          <a:xfrm>
            <a:off x="4204140" y="2044606"/>
            <a:ext cx="7735613" cy="3600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6000" b="1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২য়</a:t>
            </a:r>
          </a:p>
          <a:p>
            <a:r>
              <a:rPr lang="en-US" sz="6000" b="1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6000" b="1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en-US" sz="6000" b="1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6000" b="1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 আমাদের দেশ</a:t>
            </a:r>
          </a:p>
          <a:p>
            <a:r>
              <a:rPr lang="bn-IN" sz="4400" b="1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b="1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kern="0" dirty="0">
                <a:latin typeface="NikoshBAN" pitchFamily="2" charset="0"/>
                <a:cs typeface="NikoshBAN" pitchFamily="2" charset="0"/>
              </a:rPr>
              <a:t>আমাদের দেশ-- মেঘের </a:t>
            </a:r>
            <a:r>
              <a:rPr lang="en-US" sz="4800" b="1" kern="0" dirty="0" err="1">
                <a:latin typeface="NikoshBAN" pitchFamily="2" charset="0"/>
                <a:cs typeface="NikoshBAN" pitchFamily="2" charset="0"/>
              </a:rPr>
              <a:t>ছায়ায়</a:t>
            </a:r>
            <a:r>
              <a:rPr lang="en-US" sz="4800" b="1" kern="0" dirty="0">
                <a:latin typeface="NikoshBAN" pitchFamily="2" charset="0"/>
                <a:cs typeface="NikoshBAN" pitchFamily="2" charset="0"/>
              </a:rPr>
              <a:t>।</a:t>
            </a:r>
            <a:endParaRPr lang="bn-IN" sz="4800" b="1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1AC82-0C94-44FC-99D9-44909992F1B3}"/>
              </a:ext>
            </a:extLst>
          </p:cNvPr>
          <p:cNvSpPr/>
          <p:nvPr/>
        </p:nvSpPr>
        <p:spPr>
          <a:xfrm>
            <a:off x="5208801" y="297739"/>
            <a:ext cx="452239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7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09317" y="288693"/>
            <a:ext cx="8465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আমরা সবাই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এ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দেশকে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নিয়ে</a:t>
            </a:r>
            <a:r>
              <a:rPr kumimoji="0" lang="bn-IN" sz="6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একটা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ভিডিও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গান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6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উপভোগ করব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983CFF-8F9D-4A61-B640-BE1A7AB0F82F}"/>
              </a:ext>
            </a:extLst>
          </p:cNvPr>
          <p:cNvSpPr/>
          <p:nvPr/>
        </p:nvSpPr>
        <p:spPr>
          <a:xfrm>
            <a:off x="220809" y="104027"/>
            <a:ext cx="2139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IN" sz="7200" b="1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  সৃষ্টি</a:t>
            </a:r>
            <a:endParaRPr lang="en-US" sz="7200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trimmed-000-y2mate.com - Dhono Dhanno Pushpe Vora _ Samina Chowdhury _ Lyrical Video _ Laser Vision_Ud5X078ptdY_240p">
            <a:hlinkClick r:id="" action="ppaction://media"/>
            <a:extLst>
              <a:ext uri="{FF2B5EF4-FFF2-40B4-BE49-F238E27FC236}">
                <a16:creationId xmlns:a16="http://schemas.microsoft.com/office/drawing/2014/main" id="{9208EBD6-08F6-4F09-AF23-F127737C9E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2660" y="2372804"/>
            <a:ext cx="10206680" cy="41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6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9312A9-400E-4C38-9B03-BBAB5B8A5D30}"/>
              </a:ext>
            </a:extLst>
          </p:cNvPr>
          <p:cNvSpPr/>
          <p:nvPr/>
        </p:nvSpPr>
        <p:spPr>
          <a:xfrm>
            <a:off x="189186" y="238772"/>
            <a:ext cx="115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 আমরা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েশ</a:t>
            </a:r>
            <a:r>
              <a:rPr lang="as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িয়ে</a:t>
            </a:r>
            <a:r>
              <a:rPr lang="bn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bn-IN" sz="54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B9E88-1A32-4642-B0C1-2B31C775EA8C}"/>
              </a:ext>
            </a:extLst>
          </p:cNvPr>
          <p:cNvSpPr/>
          <p:nvPr/>
        </p:nvSpPr>
        <p:spPr>
          <a:xfrm>
            <a:off x="4056994" y="2921169"/>
            <a:ext cx="7514897" cy="156966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9600" b="1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“আমাদের দেশ”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094C9-09F8-4631-BD99-722731537B2C}"/>
              </a:ext>
            </a:extLst>
          </p:cNvPr>
          <p:cNvSpPr txBox="1"/>
          <p:nvPr/>
        </p:nvSpPr>
        <p:spPr>
          <a:xfrm>
            <a:off x="189186" y="1351509"/>
            <a:ext cx="6348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9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86DAE-76A4-4472-83D9-1B85DDE3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6" y="5332414"/>
            <a:ext cx="4305300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241F0-36F4-4BAE-9AEE-C106B769C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39" y="5247762"/>
            <a:ext cx="4305300" cy="1619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A7E79-0F1F-4AD8-9D36-1F30D7513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4956824"/>
            <a:ext cx="12002814" cy="19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533400"/>
            <a:ext cx="4419600" cy="53340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আ,ন,ম বজলুর রসিদ। </a:t>
            </a:r>
            <a:endParaRPr lang="en-US" sz="28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86" y="1430879"/>
            <a:ext cx="3200400" cy="3542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599" y="1390966"/>
            <a:ext cx="5506329" cy="4171635"/>
          </a:xfrm>
          <a:prstGeom prst="rect">
            <a:avLst/>
          </a:prstGeom>
          <a:ln w="31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কবিতাটি লিখেছেন কবি আ,ন,ম বজলুর রসিদ। </a:t>
            </a:r>
            <a:endParaRPr lang="en-US" sz="6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16000" y="2714297"/>
            <a:ext cx="9956797" cy="3876496"/>
            <a:chOff x="838200" y="1905000"/>
            <a:chExt cx="7467600" cy="3876496"/>
          </a:xfrm>
        </p:grpSpPr>
        <p:sp>
          <p:nvSpPr>
            <p:cNvPr id="11" name="Rounded Rectangle 10"/>
            <p:cNvSpPr/>
            <p:nvPr/>
          </p:nvSpPr>
          <p:spPr>
            <a:xfrm>
              <a:off x="838200" y="1905000"/>
              <a:ext cx="7467600" cy="32766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057400"/>
              <a:ext cx="6477000" cy="372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kumimoji="0" lang="bn-I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kumimoji="0" lang="bn-IN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kern="0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২.২.১ কবিতা শুনে বুঝতে পারবে ।</a:t>
              </a:r>
            </a:p>
            <a:p>
              <a:r>
                <a:rPr lang="bn-IN" sz="4000" kern="0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২.১.২ প্রমিত উচ্চারণে কবিতা পড়তে পারবে।</a:t>
              </a:r>
            </a:p>
            <a:p>
              <a:r>
                <a:rPr lang="bn-IN" sz="4000" kern="0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২.২.২ প্রমিত উচ্চারণে কবিতা আবৃতি করতে পারবে </a:t>
              </a:r>
            </a:p>
            <a:p>
              <a:r>
                <a:rPr lang="bn-IN" sz="4000" kern="0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২.৩.২ কবিতা সংশ্লিষ্ট প্রশ্নের উত্তর লিখতে পারবে।</a:t>
              </a:r>
              <a:endParaRPr lang="en-US" sz="4000" kern="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306196" y="533401"/>
            <a:ext cx="364074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kumimoji="0" lang="bn-IN" sz="9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89" y="152400"/>
            <a:ext cx="834390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kern="0" dirty="0">
                <a:latin typeface="NikoshBAN" pitchFamily="2" charset="0"/>
                <a:cs typeface="NikoshBAN" pitchFamily="2" charset="0"/>
              </a:rPr>
              <a:t>এখন আমি কবিতাটি আবৃত্তি করছি তোমরা ম</a:t>
            </a:r>
            <a:r>
              <a:rPr lang="en-US" sz="6000" b="1" kern="0" dirty="0" err="1">
                <a:latin typeface="NikoshBAN" pitchFamily="2" charset="0"/>
                <a:cs typeface="NikoshBAN" pitchFamily="2" charset="0"/>
              </a:rPr>
              <a:t>নোযোগ</a:t>
            </a:r>
            <a:r>
              <a:rPr lang="bn-IN" sz="6000" b="1" kern="0" dirty="0">
                <a:latin typeface="NikoshBAN" pitchFamily="2" charset="0"/>
                <a:cs typeface="NikoshBAN" pitchFamily="2" charset="0"/>
              </a:rPr>
              <a:t> সহকারে </a:t>
            </a:r>
            <a:r>
              <a:rPr lang="en-US" sz="6000" b="1" kern="0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bn-IN" sz="6000" b="1" kern="0" dirty="0">
                <a:latin typeface="NikoshBAN" pitchFamily="2" charset="0"/>
                <a:cs typeface="NikoshBAN" pitchFamily="2" charset="0"/>
              </a:rPr>
              <a:t>। </a:t>
            </a:r>
            <a:endParaRPr lang="en-US" sz="6000" b="1" kern="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34" y="110359"/>
            <a:ext cx="3520966" cy="6563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FB0BB-E273-43DF-B7E0-3CE4A364C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9" y="4766609"/>
            <a:ext cx="8343900" cy="21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0" y="1779374"/>
            <a:ext cx="9642854" cy="471616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76656" y="533400"/>
            <a:ext cx="10351008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দেশটাকে কত ভালবাসি</a:t>
            </a:r>
          </a:p>
        </p:txBody>
      </p:sp>
    </p:spTree>
    <p:extLst>
      <p:ext uri="{BB962C8B-B14F-4D97-AF65-F5344CB8AC3E}">
        <p14:creationId xmlns:p14="http://schemas.microsoft.com/office/powerpoint/2010/main" val="37696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381</Words>
  <Application>Microsoft Office PowerPoint</Application>
  <PresentationFormat>Widescreen</PresentationFormat>
  <Paragraphs>83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Tw Cen MT</vt:lpstr>
      <vt:lpstr>2_Office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বামপাশে সাথে ডানপাশের মিল কর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Hajera akter Moni</cp:lastModifiedBy>
  <cp:revision>49</cp:revision>
  <dcterms:created xsi:type="dcterms:W3CDTF">2018-03-20T05:52:04Z</dcterms:created>
  <dcterms:modified xsi:type="dcterms:W3CDTF">2020-02-28T06:41:54Z</dcterms:modified>
</cp:coreProperties>
</file>