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8" r:id="rId3"/>
    <p:sldId id="276" r:id="rId4"/>
    <p:sldId id="260" r:id="rId5"/>
    <p:sldId id="259" r:id="rId6"/>
    <p:sldId id="263" r:id="rId7"/>
    <p:sldId id="264" r:id="rId8"/>
    <p:sldId id="271" r:id="rId9"/>
    <p:sldId id="274" r:id="rId10"/>
    <p:sldId id="275" r:id="rId11"/>
    <p:sldId id="267" r:id="rId12"/>
    <p:sldId id="268" r:id="rId13"/>
    <p:sldId id="269" r:id="rId14"/>
    <p:sldId id="272" r:id="rId15"/>
    <p:sldId id="270"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CC00CC"/>
    <a:srgbClr val="0000FF"/>
    <a:srgbClr val="C746EA"/>
    <a:srgbClr val="9999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72"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FB674E-ADFF-416C-8200-E76448B5015E}" type="datetimeFigureOut">
              <a:rPr lang="en-US" smtClean="0"/>
              <a:t>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CDF5A-9DEA-4579-A32D-51151ECA1350}" type="slidenum">
              <a:rPr lang="en-US" smtClean="0"/>
              <a:t>‹#›</a:t>
            </a:fld>
            <a:endParaRPr lang="en-US"/>
          </a:p>
        </p:txBody>
      </p:sp>
    </p:spTree>
    <p:extLst>
      <p:ext uri="{BB962C8B-B14F-4D97-AF65-F5344CB8AC3E}">
        <p14:creationId xmlns:p14="http://schemas.microsoft.com/office/powerpoint/2010/main" val="746458734"/>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FB674E-ADFF-416C-8200-E76448B5015E}" type="datetimeFigureOut">
              <a:rPr lang="en-US" smtClean="0"/>
              <a:t>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CDF5A-9DEA-4579-A32D-51151ECA1350}" type="slidenum">
              <a:rPr lang="en-US" smtClean="0"/>
              <a:t>‹#›</a:t>
            </a:fld>
            <a:endParaRPr lang="en-US"/>
          </a:p>
        </p:txBody>
      </p:sp>
    </p:spTree>
    <p:extLst>
      <p:ext uri="{BB962C8B-B14F-4D97-AF65-F5344CB8AC3E}">
        <p14:creationId xmlns:p14="http://schemas.microsoft.com/office/powerpoint/2010/main" val="2080986808"/>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FB674E-ADFF-416C-8200-E76448B5015E}" type="datetimeFigureOut">
              <a:rPr lang="en-US" smtClean="0"/>
              <a:t>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CDF5A-9DEA-4579-A32D-51151ECA1350}" type="slidenum">
              <a:rPr lang="en-US" smtClean="0"/>
              <a:t>‹#›</a:t>
            </a:fld>
            <a:endParaRPr lang="en-US"/>
          </a:p>
        </p:txBody>
      </p:sp>
    </p:spTree>
    <p:extLst>
      <p:ext uri="{BB962C8B-B14F-4D97-AF65-F5344CB8AC3E}">
        <p14:creationId xmlns:p14="http://schemas.microsoft.com/office/powerpoint/2010/main" val="2706576232"/>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FB674E-ADFF-416C-8200-E76448B5015E}" type="datetimeFigureOut">
              <a:rPr lang="en-US" smtClean="0"/>
              <a:t>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CDF5A-9DEA-4579-A32D-51151ECA1350}" type="slidenum">
              <a:rPr lang="en-US" smtClean="0"/>
              <a:t>‹#›</a:t>
            </a:fld>
            <a:endParaRPr lang="en-US"/>
          </a:p>
        </p:txBody>
      </p:sp>
    </p:spTree>
    <p:extLst>
      <p:ext uri="{BB962C8B-B14F-4D97-AF65-F5344CB8AC3E}">
        <p14:creationId xmlns:p14="http://schemas.microsoft.com/office/powerpoint/2010/main" val="289116786"/>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FB674E-ADFF-416C-8200-E76448B5015E}" type="datetimeFigureOut">
              <a:rPr lang="en-US" smtClean="0"/>
              <a:t>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CDF5A-9DEA-4579-A32D-51151ECA1350}" type="slidenum">
              <a:rPr lang="en-US" smtClean="0"/>
              <a:t>‹#›</a:t>
            </a:fld>
            <a:endParaRPr lang="en-US"/>
          </a:p>
        </p:txBody>
      </p:sp>
    </p:spTree>
    <p:extLst>
      <p:ext uri="{BB962C8B-B14F-4D97-AF65-F5344CB8AC3E}">
        <p14:creationId xmlns:p14="http://schemas.microsoft.com/office/powerpoint/2010/main" val="2592186472"/>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FB674E-ADFF-416C-8200-E76448B5015E}" type="datetimeFigureOut">
              <a:rPr lang="en-US" smtClean="0"/>
              <a:t>2/29/2020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CDF5A-9DEA-4579-A32D-51151ECA1350}" type="slidenum">
              <a:rPr lang="en-US" smtClean="0"/>
              <a:t>‹#›</a:t>
            </a:fld>
            <a:endParaRPr lang="en-US"/>
          </a:p>
        </p:txBody>
      </p:sp>
    </p:spTree>
    <p:extLst>
      <p:ext uri="{BB962C8B-B14F-4D97-AF65-F5344CB8AC3E}">
        <p14:creationId xmlns:p14="http://schemas.microsoft.com/office/powerpoint/2010/main" val="2191530322"/>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FB674E-ADFF-416C-8200-E76448B5015E}" type="datetimeFigureOut">
              <a:rPr lang="en-US" smtClean="0"/>
              <a:t>2/29/2020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ECDF5A-9DEA-4579-A32D-51151ECA1350}" type="slidenum">
              <a:rPr lang="en-US" smtClean="0"/>
              <a:t>‹#›</a:t>
            </a:fld>
            <a:endParaRPr lang="en-US"/>
          </a:p>
        </p:txBody>
      </p:sp>
    </p:spTree>
    <p:extLst>
      <p:ext uri="{BB962C8B-B14F-4D97-AF65-F5344CB8AC3E}">
        <p14:creationId xmlns:p14="http://schemas.microsoft.com/office/powerpoint/2010/main" val="3536969276"/>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FB674E-ADFF-416C-8200-E76448B5015E}" type="datetimeFigureOut">
              <a:rPr lang="en-US" smtClean="0"/>
              <a:t>2/29/2020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ECDF5A-9DEA-4579-A32D-51151ECA1350}" type="slidenum">
              <a:rPr lang="en-US" smtClean="0"/>
              <a:t>‹#›</a:t>
            </a:fld>
            <a:endParaRPr lang="en-US"/>
          </a:p>
        </p:txBody>
      </p:sp>
    </p:spTree>
    <p:extLst>
      <p:ext uri="{BB962C8B-B14F-4D97-AF65-F5344CB8AC3E}">
        <p14:creationId xmlns:p14="http://schemas.microsoft.com/office/powerpoint/2010/main" val="4169370671"/>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FB674E-ADFF-416C-8200-E76448B5015E}" type="datetimeFigureOut">
              <a:rPr lang="en-US" smtClean="0"/>
              <a:t>2/29/2020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ECDF5A-9DEA-4579-A32D-51151ECA1350}" type="slidenum">
              <a:rPr lang="en-US" smtClean="0"/>
              <a:t>‹#›</a:t>
            </a:fld>
            <a:endParaRPr lang="en-US"/>
          </a:p>
        </p:txBody>
      </p:sp>
    </p:spTree>
    <p:extLst>
      <p:ext uri="{BB962C8B-B14F-4D97-AF65-F5344CB8AC3E}">
        <p14:creationId xmlns:p14="http://schemas.microsoft.com/office/powerpoint/2010/main" val="174095347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FB674E-ADFF-416C-8200-E76448B5015E}" type="datetimeFigureOut">
              <a:rPr lang="en-US" smtClean="0"/>
              <a:t>2/29/2020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CDF5A-9DEA-4579-A32D-51151ECA1350}" type="slidenum">
              <a:rPr lang="en-US" smtClean="0"/>
              <a:t>‹#›</a:t>
            </a:fld>
            <a:endParaRPr lang="en-US"/>
          </a:p>
        </p:txBody>
      </p:sp>
    </p:spTree>
    <p:extLst>
      <p:ext uri="{BB962C8B-B14F-4D97-AF65-F5344CB8AC3E}">
        <p14:creationId xmlns:p14="http://schemas.microsoft.com/office/powerpoint/2010/main" val="4105461997"/>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FB674E-ADFF-416C-8200-E76448B5015E}" type="datetimeFigureOut">
              <a:rPr lang="en-US" smtClean="0"/>
              <a:t>2/29/2020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CDF5A-9DEA-4579-A32D-51151ECA1350}" type="slidenum">
              <a:rPr lang="en-US" smtClean="0"/>
              <a:t>‹#›</a:t>
            </a:fld>
            <a:endParaRPr lang="en-US"/>
          </a:p>
        </p:txBody>
      </p:sp>
    </p:spTree>
    <p:extLst>
      <p:ext uri="{BB962C8B-B14F-4D97-AF65-F5344CB8AC3E}">
        <p14:creationId xmlns:p14="http://schemas.microsoft.com/office/powerpoint/2010/main" val="1416496023"/>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FB674E-ADFF-416C-8200-E76448B5015E}" type="datetimeFigureOut">
              <a:rPr lang="en-US" smtClean="0"/>
              <a:t>2/29/2020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ECDF5A-9DEA-4579-A32D-51151ECA1350}" type="slidenum">
              <a:rPr lang="en-US" smtClean="0"/>
              <a:t>‹#›</a:t>
            </a:fld>
            <a:endParaRPr lang="en-US"/>
          </a:p>
        </p:txBody>
      </p:sp>
    </p:spTree>
    <p:extLst>
      <p:ext uri="{BB962C8B-B14F-4D97-AF65-F5344CB8AC3E}">
        <p14:creationId xmlns:p14="http://schemas.microsoft.com/office/powerpoint/2010/main" val="3782081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1.jfif"/><Relationship Id="rId3" Type="http://schemas.openxmlformats.org/officeDocument/2006/relationships/image" Target="../media/image6.jpg"/><Relationship Id="rId7" Type="http://schemas.openxmlformats.org/officeDocument/2006/relationships/image" Target="../media/image10.jpg"/><Relationship Id="rId12" Type="http://schemas.openxmlformats.org/officeDocument/2006/relationships/image" Target="../media/image15.jfif"/><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g"/><Relationship Id="rId9"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jfif"/><Relationship Id="rId4" Type="http://schemas.openxmlformats.org/officeDocument/2006/relationships/image" Target="../media/image18.jfif"/></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g"/><Relationship Id="rId9" Type="http://schemas.openxmlformats.org/officeDocument/2006/relationships/image" Target="../media/image27.jpg"/></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jpe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46484" y="1480977"/>
            <a:ext cx="7350369" cy="1139048"/>
          </a:xfrm>
          <a:solidFill>
            <a:schemeClr val="accent4">
              <a:lumMod val="20000"/>
              <a:lumOff val="80000"/>
            </a:schemeClr>
          </a:solidFill>
          <a:scene3d>
            <a:camera prst="orthographicFront"/>
            <a:lightRig rig="threePt" dir="t"/>
          </a:scene3d>
          <a:sp3d>
            <a:bevelT prst="angle"/>
          </a:sp3d>
        </p:spPr>
        <p:style>
          <a:lnRef idx="1">
            <a:schemeClr val="accent4"/>
          </a:lnRef>
          <a:fillRef idx="3">
            <a:schemeClr val="accent4"/>
          </a:fillRef>
          <a:effectRef idx="2">
            <a:schemeClr val="accent4"/>
          </a:effectRef>
          <a:fontRef idx="minor">
            <a:schemeClr val="lt1"/>
          </a:fontRef>
        </p:style>
        <p:txBody>
          <a:bodyPr>
            <a:prstTxWarp prst="textChevronInverted">
              <a:avLst/>
            </a:prstTxWarp>
          </a:bodyPr>
          <a:lstStyle/>
          <a:p>
            <a:r>
              <a:rPr lang="en-US" b="1" dirty="0" smtClean="0">
                <a:ln w="12700">
                  <a:solidFill>
                    <a:schemeClr val="accent3">
                      <a:lumMod val="50000"/>
                    </a:schemeClr>
                  </a:solidFill>
                  <a:prstDash val="solid"/>
                </a:ln>
                <a:solidFill>
                  <a:schemeClr val="accent4">
                    <a:lumMod val="60000"/>
                    <a:lumOff val="40000"/>
                  </a:schemeClr>
                </a:solidFill>
                <a:effectLst>
                  <a:innerShdw blurRad="177800">
                    <a:schemeClr val="accent3">
                      <a:lumMod val="50000"/>
                    </a:schemeClr>
                  </a:innerShdw>
                </a:effectLst>
                <a:latin typeface="NikoshBAN" panose="02000000000000000000" pitchFamily="2" charset="0"/>
                <a:cs typeface="NikoshBAN" panose="02000000000000000000" pitchFamily="2" charset="0"/>
              </a:rPr>
              <a:t>সবাইকে </a:t>
            </a:r>
            <a:r>
              <a:rPr lang="en-US"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NikoshBAN" panose="02000000000000000000" pitchFamily="2" charset="0"/>
                <a:cs typeface="NikoshBAN" panose="02000000000000000000" pitchFamily="2" charset="0"/>
              </a:rPr>
              <a:t>লাল</a:t>
            </a:r>
            <a:r>
              <a:rPr lang="en-US" b="1" dirty="0" smtClean="0">
                <a:ln w="12700">
                  <a:solidFill>
                    <a:schemeClr val="accent3">
                      <a:lumMod val="50000"/>
                    </a:schemeClr>
                  </a:solidFill>
                  <a:prstDash val="solid"/>
                </a:ln>
                <a:solidFill>
                  <a:schemeClr val="accent4">
                    <a:lumMod val="60000"/>
                    <a:lumOff val="40000"/>
                  </a:schemeClr>
                </a:solid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b="1" dirty="0" smtClean="0">
                <a:ln w="12700">
                  <a:solidFill>
                    <a:schemeClr val="accent3">
                      <a:lumMod val="50000"/>
                    </a:schemeClr>
                  </a:solidFill>
                  <a:prstDash val="solid"/>
                </a:ln>
                <a:solidFill>
                  <a:srgbClr val="CC00CC"/>
                </a:solidFill>
                <a:effectLst>
                  <a:innerShdw blurRad="177800">
                    <a:schemeClr val="accent3">
                      <a:lumMod val="50000"/>
                    </a:schemeClr>
                  </a:innerShdw>
                </a:effectLst>
                <a:latin typeface="NikoshBAN" panose="02000000000000000000" pitchFamily="2" charset="0"/>
                <a:cs typeface="NikoshBAN" panose="02000000000000000000" pitchFamily="2" charset="0"/>
              </a:rPr>
              <a:t>গোলাপ</a:t>
            </a:r>
            <a:r>
              <a:rPr lang="en-US" b="1" dirty="0" smtClean="0">
                <a:ln w="12700">
                  <a:solidFill>
                    <a:schemeClr val="accent3">
                      <a:lumMod val="50000"/>
                    </a:schemeClr>
                  </a:solidFill>
                  <a:prstDash val="solid"/>
                </a:ln>
                <a:solidFill>
                  <a:schemeClr val="accent4">
                    <a:lumMod val="60000"/>
                    <a:lumOff val="40000"/>
                  </a:schemeClr>
                </a:solidFill>
                <a:effectLst>
                  <a:innerShdw blurRad="177800">
                    <a:schemeClr val="accent3">
                      <a:lumMod val="50000"/>
                    </a:schemeClr>
                  </a:innerShdw>
                </a:effectLst>
                <a:latin typeface="NikoshBAN" panose="02000000000000000000" pitchFamily="2" charset="0"/>
                <a:cs typeface="NikoshBAN" panose="02000000000000000000" pitchFamily="2" charset="0"/>
              </a:rPr>
              <a:t> শুভেচ্ছা</a:t>
            </a:r>
            <a:endParaRPr lang="en-US" b="1" dirty="0">
              <a:ln w="12700">
                <a:solidFill>
                  <a:schemeClr val="accent3">
                    <a:lumMod val="50000"/>
                  </a:schemeClr>
                </a:solidFill>
                <a:prstDash val="solid"/>
              </a:ln>
              <a:solidFill>
                <a:schemeClr val="accent4">
                  <a:lumMod val="60000"/>
                  <a:lumOff val="40000"/>
                </a:schemeClr>
              </a:solidFill>
              <a:effectLst>
                <a:innerShdw blurRad="177800">
                  <a:schemeClr val="accent3">
                    <a:lumMod val="50000"/>
                  </a:schemeClr>
                </a:inn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9910" y="2759651"/>
            <a:ext cx="4043518" cy="3877225"/>
          </a:xfrm>
          <a:prstGeom prst="rect">
            <a:avLst/>
          </a:prstGeom>
        </p:spPr>
      </p:pic>
      <p:sp>
        <p:nvSpPr>
          <p:cNvPr id="4" name="Flowchart: Terminator 3"/>
          <p:cNvSpPr/>
          <p:nvPr/>
        </p:nvSpPr>
        <p:spPr>
          <a:xfrm>
            <a:off x="3346704" y="384048"/>
            <a:ext cx="5628620" cy="850392"/>
          </a:xfrm>
          <a:prstGeom prst="flowChartTerminator">
            <a:avLst/>
          </a:prstGeom>
          <a:solidFill>
            <a:srgbClr val="00B050"/>
          </a:solidFill>
          <a:ln w="76200">
            <a:solidFill>
              <a:srgbClr val="C746EA"/>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accent4">
                    <a:lumMod val="20000"/>
                    <a:lumOff val="80000"/>
                  </a:schemeClr>
                </a:solidFill>
                <a:latin typeface="NikoshBAN" panose="02000000000000000000" pitchFamily="2" charset="0"/>
                <a:cs typeface="NikoshBAN" panose="02000000000000000000" pitchFamily="2" charset="0"/>
              </a:rPr>
              <a:t>বিস্‌মিল্লাহির রাহমানির রাহিম</a:t>
            </a:r>
            <a:endParaRPr lang="en-US" sz="4000" b="1" dirty="0">
              <a:solidFill>
                <a:schemeClr val="accent4">
                  <a:lumMod val="20000"/>
                  <a:lumOff val="8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36174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642104" y="594360"/>
            <a:ext cx="2874264" cy="621792"/>
          </a:xfrm>
          <a:prstGeom prst="roundRect">
            <a:avLst/>
          </a:prstGeom>
          <a:solidFill>
            <a:srgbClr val="0000FF"/>
          </a:solidFill>
          <a:effectLst>
            <a:glow rad="228600">
              <a:schemeClr val="accent5">
                <a:satMod val="175000"/>
                <a:alpha val="40000"/>
              </a:schemeClr>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FFFF00"/>
                </a:solidFill>
                <a:latin typeface="NikoshBAN" panose="02000000000000000000" pitchFamily="2" charset="0"/>
                <a:cs typeface="NikoshBAN" panose="02000000000000000000" pitchFamily="2" charset="0"/>
              </a:rPr>
              <a:t>পাখিদের মধ্যেঃ-</a:t>
            </a:r>
            <a:endParaRPr lang="en-US" sz="4000" dirty="0">
              <a:solidFill>
                <a:srgbClr val="FFFF00"/>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1740" y="4475414"/>
            <a:ext cx="3374991" cy="201686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5558" y="1807558"/>
            <a:ext cx="2754038" cy="207645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5838" y="1817083"/>
            <a:ext cx="2759544" cy="207645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6177" y="4475414"/>
            <a:ext cx="3374991" cy="1997814"/>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525" y="4475414"/>
            <a:ext cx="3157591" cy="1997814"/>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23768" y="1919393"/>
            <a:ext cx="2759544" cy="2076450"/>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2525" y="1817083"/>
            <a:ext cx="2754038" cy="2066925"/>
          </a:xfrm>
          <a:prstGeom prst="rect">
            <a:avLst/>
          </a:prstGeom>
        </p:spPr>
      </p:pic>
      <p:sp>
        <p:nvSpPr>
          <p:cNvPr id="2" name="Down Arrow Callout 1"/>
          <p:cNvSpPr/>
          <p:nvPr/>
        </p:nvSpPr>
        <p:spPr>
          <a:xfrm>
            <a:off x="805710" y="1408113"/>
            <a:ext cx="1049572" cy="389920"/>
          </a:xfrm>
          <a:prstGeom prst="downArrowCallout">
            <a:avLst/>
          </a:prstGeom>
          <a:solidFill>
            <a:srgbClr val="0000FF"/>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latin typeface="NikoshBAN" panose="02000000000000000000" pitchFamily="2" charset="0"/>
                <a:cs typeface="NikoshBAN" panose="02000000000000000000" pitchFamily="2" charset="0"/>
              </a:rPr>
              <a:t>পায়রা</a:t>
            </a:r>
            <a:endParaRPr lang="en-US" dirty="0">
              <a:solidFill>
                <a:srgbClr val="FFFF00"/>
              </a:solidFill>
              <a:latin typeface="NikoshBAN" panose="02000000000000000000" pitchFamily="2" charset="0"/>
              <a:cs typeface="NikoshBAN" panose="02000000000000000000" pitchFamily="2" charset="0"/>
            </a:endParaRPr>
          </a:p>
        </p:txBody>
      </p:sp>
      <p:sp>
        <p:nvSpPr>
          <p:cNvPr id="3" name="Down Arrow Callout 2"/>
          <p:cNvSpPr/>
          <p:nvPr/>
        </p:nvSpPr>
        <p:spPr>
          <a:xfrm>
            <a:off x="4075043" y="1417638"/>
            <a:ext cx="946206" cy="380395"/>
          </a:xfrm>
          <a:prstGeom prst="downArrowCallout">
            <a:avLst/>
          </a:prstGeom>
          <a:solidFill>
            <a:srgbClr val="0000FF"/>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latin typeface="NikoshBAN" panose="02000000000000000000" pitchFamily="2" charset="0"/>
                <a:cs typeface="NikoshBAN" panose="02000000000000000000" pitchFamily="2" charset="0"/>
              </a:rPr>
              <a:t>তিতির</a:t>
            </a:r>
            <a:endParaRPr lang="en-US" dirty="0">
              <a:solidFill>
                <a:srgbClr val="FFFF00"/>
              </a:solidFill>
              <a:latin typeface="NikoshBAN" panose="02000000000000000000" pitchFamily="2" charset="0"/>
              <a:cs typeface="NikoshBAN" panose="02000000000000000000" pitchFamily="2" charset="0"/>
            </a:endParaRPr>
          </a:p>
        </p:txBody>
      </p:sp>
      <p:sp>
        <p:nvSpPr>
          <p:cNvPr id="5" name="Down Arrow Callout 4"/>
          <p:cNvSpPr/>
          <p:nvPr/>
        </p:nvSpPr>
        <p:spPr>
          <a:xfrm>
            <a:off x="7092563" y="1417639"/>
            <a:ext cx="954157" cy="389920"/>
          </a:xfrm>
          <a:prstGeom prst="downArrowCallout">
            <a:avLst/>
          </a:prstGeom>
          <a:solidFill>
            <a:srgbClr val="0000FF"/>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latin typeface="NikoshBAN" panose="02000000000000000000" pitchFamily="2" charset="0"/>
                <a:cs typeface="NikoshBAN" panose="02000000000000000000" pitchFamily="2" charset="0"/>
              </a:rPr>
              <a:t>বুলবুল</a:t>
            </a:r>
            <a:endParaRPr lang="en-US" dirty="0">
              <a:solidFill>
                <a:srgbClr val="FFFF00"/>
              </a:solidFill>
              <a:latin typeface="NikoshBAN" panose="02000000000000000000" pitchFamily="2" charset="0"/>
              <a:cs typeface="NikoshBAN" panose="02000000000000000000" pitchFamily="2" charset="0"/>
            </a:endParaRPr>
          </a:p>
        </p:txBody>
      </p:sp>
      <p:sp>
        <p:nvSpPr>
          <p:cNvPr id="7" name="Down Arrow Callout 6"/>
          <p:cNvSpPr/>
          <p:nvPr/>
        </p:nvSpPr>
        <p:spPr>
          <a:xfrm>
            <a:off x="10018642" y="1417639"/>
            <a:ext cx="930303" cy="389920"/>
          </a:xfrm>
          <a:prstGeom prst="downArrowCallout">
            <a:avLst/>
          </a:prstGeom>
          <a:solidFill>
            <a:srgbClr val="0000FF"/>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latin typeface="NikoshBAN" panose="02000000000000000000" pitchFamily="2" charset="0"/>
                <a:cs typeface="NikoshBAN" panose="02000000000000000000" pitchFamily="2" charset="0"/>
              </a:rPr>
              <a:t>হুদহুদ</a:t>
            </a:r>
            <a:endParaRPr lang="en-US" dirty="0">
              <a:solidFill>
                <a:srgbClr val="FFFF00"/>
              </a:solidFill>
              <a:latin typeface="NikoshBAN" panose="02000000000000000000" pitchFamily="2" charset="0"/>
              <a:cs typeface="NikoshBAN" panose="02000000000000000000" pitchFamily="2" charset="0"/>
            </a:endParaRPr>
          </a:p>
        </p:txBody>
      </p:sp>
      <p:sp>
        <p:nvSpPr>
          <p:cNvPr id="14" name="Down Arrow Callout 13"/>
          <p:cNvSpPr/>
          <p:nvPr/>
        </p:nvSpPr>
        <p:spPr>
          <a:xfrm>
            <a:off x="1164758" y="4126727"/>
            <a:ext cx="1049572" cy="348687"/>
          </a:xfrm>
          <a:prstGeom prst="downArrowCallout">
            <a:avLst/>
          </a:prstGeom>
          <a:solidFill>
            <a:srgbClr val="0000FF"/>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latin typeface="NikoshBAN" panose="02000000000000000000" pitchFamily="2" charset="0"/>
                <a:cs typeface="NikoshBAN" panose="02000000000000000000" pitchFamily="2" charset="0"/>
              </a:rPr>
              <a:t>ঈগল</a:t>
            </a:r>
            <a:endParaRPr lang="en-US" dirty="0">
              <a:solidFill>
                <a:srgbClr val="FFFF00"/>
              </a:solidFill>
              <a:latin typeface="NikoshBAN" panose="02000000000000000000" pitchFamily="2" charset="0"/>
              <a:cs typeface="NikoshBAN" panose="02000000000000000000" pitchFamily="2" charset="0"/>
            </a:endParaRPr>
          </a:p>
        </p:txBody>
      </p:sp>
      <p:sp>
        <p:nvSpPr>
          <p:cNvPr id="15" name="Down Arrow Callout 14"/>
          <p:cNvSpPr/>
          <p:nvPr/>
        </p:nvSpPr>
        <p:spPr>
          <a:xfrm>
            <a:off x="5407691" y="4125153"/>
            <a:ext cx="1020026" cy="340736"/>
          </a:xfrm>
          <a:prstGeom prst="downArrowCallout">
            <a:avLst/>
          </a:prstGeom>
          <a:solidFill>
            <a:srgbClr val="0000FF"/>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latin typeface="NikoshBAN" panose="02000000000000000000" pitchFamily="2" charset="0"/>
                <a:cs typeface="NikoshBAN" panose="02000000000000000000" pitchFamily="2" charset="0"/>
              </a:rPr>
              <a:t>বাজপাখি</a:t>
            </a:r>
            <a:endParaRPr lang="en-US" dirty="0">
              <a:solidFill>
                <a:srgbClr val="FFFF00"/>
              </a:solidFill>
              <a:latin typeface="NikoshBAN" panose="02000000000000000000" pitchFamily="2" charset="0"/>
              <a:cs typeface="NikoshBAN" panose="02000000000000000000" pitchFamily="2" charset="0"/>
            </a:endParaRPr>
          </a:p>
        </p:txBody>
      </p:sp>
      <p:sp>
        <p:nvSpPr>
          <p:cNvPr id="16" name="Down Arrow Callout 15"/>
          <p:cNvSpPr/>
          <p:nvPr/>
        </p:nvSpPr>
        <p:spPr>
          <a:xfrm>
            <a:off x="9872496" y="4107677"/>
            <a:ext cx="922352" cy="358212"/>
          </a:xfrm>
          <a:prstGeom prst="downArrowCallout">
            <a:avLst/>
          </a:prstGeom>
          <a:solidFill>
            <a:srgbClr val="0000FF"/>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latin typeface="NikoshBAN" panose="02000000000000000000" pitchFamily="2" charset="0"/>
                <a:cs typeface="NikoshBAN" panose="02000000000000000000" pitchFamily="2" charset="0"/>
              </a:rPr>
              <a:t>পেঁচা</a:t>
            </a:r>
            <a:endParaRPr lang="en-US"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06516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 calcmode="lin" valueType="num">
                                      <p:cBhvr>
                                        <p:cTn id="17" dur="500" fill="hold"/>
                                        <p:tgtEl>
                                          <p:spTgt spid="13"/>
                                        </p:tgtEl>
                                        <p:attrNameLst>
                                          <p:attrName>style.rotation</p:attrName>
                                        </p:attrNameLst>
                                      </p:cBhvr>
                                      <p:tavLst>
                                        <p:tav tm="0">
                                          <p:val>
                                            <p:fltVal val="360"/>
                                          </p:val>
                                        </p:tav>
                                        <p:tav tm="100000">
                                          <p:val>
                                            <p:fltVal val="0"/>
                                          </p:val>
                                        </p:tav>
                                      </p:tavLst>
                                    </p:anim>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2"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Scale>
                                      <p:cBhvr>
                                        <p:cTn id="41"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8"/>
                                        </p:tgtEl>
                                        <p:attrNameLst>
                                          <p:attrName>ppt_x</p:attrName>
                                          <p:attrName>ppt_y</p:attrName>
                                        </p:attrNameLst>
                                      </p:cBhvr>
                                    </p:animMotion>
                                    <p:animEffect transition="in" filter="fade">
                                      <p:cBhvr>
                                        <p:cTn id="43" dur="10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down)">
                                      <p:cBhvr>
                                        <p:cTn id="48" dur="580">
                                          <p:stCondLst>
                                            <p:cond delay="0"/>
                                          </p:stCondLst>
                                        </p:cTn>
                                        <p:tgtEl>
                                          <p:spTgt spid="3"/>
                                        </p:tgtEl>
                                      </p:cBhvr>
                                    </p:animEffect>
                                    <p:anim calcmode="lin" valueType="num">
                                      <p:cBhvr>
                                        <p:cTn id="49"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gtEl>
                                      </p:cBhvr>
                                      <p:to x="100000" y="60000"/>
                                    </p:animScale>
                                    <p:animScale>
                                      <p:cBhvr>
                                        <p:cTn id="55" dur="166" decel="50000">
                                          <p:stCondLst>
                                            <p:cond delay="676"/>
                                          </p:stCondLst>
                                        </p:cTn>
                                        <p:tgtEl>
                                          <p:spTgt spid="3"/>
                                        </p:tgtEl>
                                      </p:cBhvr>
                                      <p:to x="100000" y="100000"/>
                                    </p:animScale>
                                    <p:animScale>
                                      <p:cBhvr>
                                        <p:cTn id="56" dur="26">
                                          <p:stCondLst>
                                            <p:cond delay="1312"/>
                                          </p:stCondLst>
                                        </p:cTn>
                                        <p:tgtEl>
                                          <p:spTgt spid="3"/>
                                        </p:tgtEl>
                                      </p:cBhvr>
                                      <p:to x="100000" y="80000"/>
                                    </p:animScale>
                                    <p:animScale>
                                      <p:cBhvr>
                                        <p:cTn id="57" dur="166" decel="50000">
                                          <p:stCondLst>
                                            <p:cond delay="1338"/>
                                          </p:stCondLst>
                                        </p:cTn>
                                        <p:tgtEl>
                                          <p:spTgt spid="3"/>
                                        </p:tgtEl>
                                      </p:cBhvr>
                                      <p:to x="100000" y="100000"/>
                                    </p:animScale>
                                    <p:animScale>
                                      <p:cBhvr>
                                        <p:cTn id="58" dur="26">
                                          <p:stCondLst>
                                            <p:cond delay="1642"/>
                                          </p:stCondLst>
                                        </p:cTn>
                                        <p:tgtEl>
                                          <p:spTgt spid="3"/>
                                        </p:tgtEl>
                                      </p:cBhvr>
                                      <p:to x="100000" y="90000"/>
                                    </p:animScale>
                                    <p:animScale>
                                      <p:cBhvr>
                                        <p:cTn id="59" dur="166" decel="50000">
                                          <p:stCondLst>
                                            <p:cond delay="1668"/>
                                          </p:stCondLst>
                                        </p:cTn>
                                        <p:tgtEl>
                                          <p:spTgt spid="3"/>
                                        </p:tgtEl>
                                      </p:cBhvr>
                                      <p:to x="100000" y="100000"/>
                                    </p:animScale>
                                    <p:animScale>
                                      <p:cBhvr>
                                        <p:cTn id="60" dur="26">
                                          <p:stCondLst>
                                            <p:cond delay="1808"/>
                                          </p:stCondLst>
                                        </p:cTn>
                                        <p:tgtEl>
                                          <p:spTgt spid="3"/>
                                        </p:tgtEl>
                                      </p:cBhvr>
                                      <p:to x="100000" y="95000"/>
                                    </p:animScale>
                                    <p:animScale>
                                      <p:cBhvr>
                                        <p:cTn id="61" dur="166" decel="50000">
                                          <p:stCondLst>
                                            <p:cond delay="1834"/>
                                          </p:stCondLst>
                                        </p:cTn>
                                        <p:tgtEl>
                                          <p:spTgt spid="3"/>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0" presetClass="entr" presetSubtype="0" fill="hold" nodeType="click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edge">
                                      <p:cBhvr>
                                        <p:cTn id="66" dur="2000"/>
                                        <p:tgtEl>
                                          <p:spTgt spid="9"/>
                                        </p:tgtEl>
                                      </p:cBhvr>
                                    </p:animEffect>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grpId="0" nodeType="click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wipe(down)">
                                      <p:cBhvr>
                                        <p:cTn id="71" dur="580">
                                          <p:stCondLst>
                                            <p:cond delay="0"/>
                                          </p:stCondLst>
                                        </p:cTn>
                                        <p:tgtEl>
                                          <p:spTgt spid="5"/>
                                        </p:tgtEl>
                                      </p:cBhvr>
                                    </p:animEffect>
                                    <p:anim calcmode="lin" valueType="num">
                                      <p:cBhvr>
                                        <p:cTn id="7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77" dur="26">
                                          <p:stCondLst>
                                            <p:cond delay="650"/>
                                          </p:stCondLst>
                                        </p:cTn>
                                        <p:tgtEl>
                                          <p:spTgt spid="5"/>
                                        </p:tgtEl>
                                      </p:cBhvr>
                                      <p:to x="100000" y="60000"/>
                                    </p:animScale>
                                    <p:animScale>
                                      <p:cBhvr>
                                        <p:cTn id="78" dur="166" decel="50000">
                                          <p:stCondLst>
                                            <p:cond delay="676"/>
                                          </p:stCondLst>
                                        </p:cTn>
                                        <p:tgtEl>
                                          <p:spTgt spid="5"/>
                                        </p:tgtEl>
                                      </p:cBhvr>
                                      <p:to x="100000" y="100000"/>
                                    </p:animScale>
                                    <p:animScale>
                                      <p:cBhvr>
                                        <p:cTn id="79" dur="26">
                                          <p:stCondLst>
                                            <p:cond delay="1312"/>
                                          </p:stCondLst>
                                        </p:cTn>
                                        <p:tgtEl>
                                          <p:spTgt spid="5"/>
                                        </p:tgtEl>
                                      </p:cBhvr>
                                      <p:to x="100000" y="80000"/>
                                    </p:animScale>
                                    <p:animScale>
                                      <p:cBhvr>
                                        <p:cTn id="80" dur="166" decel="50000">
                                          <p:stCondLst>
                                            <p:cond delay="1338"/>
                                          </p:stCondLst>
                                        </p:cTn>
                                        <p:tgtEl>
                                          <p:spTgt spid="5"/>
                                        </p:tgtEl>
                                      </p:cBhvr>
                                      <p:to x="100000" y="100000"/>
                                    </p:animScale>
                                    <p:animScale>
                                      <p:cBhvr>
                                        <p:cTn id="81" dur="26">
                                          <p:stCondLst>
                                            <p:cond delay="1642"/>
                                          </p:stCondLst>
                                        </p:cTn>
                                        <p:tgtEl>
                                          <p:spTgt spid="5"/>
                                        </p:tgtEl>
                                      </p:cBhvr>
                                      <p:to x="100000" y="90000"/>
                                    </p:animScale>
                                    <p:animScale>
                                      <p:cBhvr>
                                        <p:cTn id="82" dur="166" decel="50000">
                                          <p:stCondLst>
                                            <p:cond delay="1668"/>
                                          </p:stCondLst>
                                        </p:cTn>
                                        <p:tgtEl>
                                          <p:spTgt spid="5"/>
                                        </p:tgtEl>
                                      </p:cBhvr>
                                      <p:to x="100000" y="100000"/>
                                    </p:animScale>
                                    <p:animScale>
                                      <p:cBhvr>
                                        <p:cTn id="83" dur="26">
                                          <p:stCondLst>
                                            <p:cond delay="1808"/>
                                          </p:stCondLst>
                                        </p:cTn>
                                        <p:tgtEl>
                                          <p:spTgt spid="5"/>
                                        </p:tgtEl>
                                      </p:cBhvr>
                                      <p:to x="100000" y="95000"/>
                                    </p:animScale>
                                    <p:animScale>
                                      <p:cBhvr>
                                        <p:cTn id="84" dur="166" decel="50000">
                                          <p:stCondLst>
                                            <p:cond delay="1834"/>
                                          </p:stCondLst>
                                        </p:cTn>
                                        <p:tgtEl>
                                          <p:spTgt spid="5"/>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31" presetClass="entr" presetSubtype="0" fill="hold" nodeType="clickEffect">
                                  <p:stCondLst>
                                    <p:cond delay="0"/>
                                  </p:stCondLst>
                                  <p:childTnLst>
                                    <p:set>
                                      <p:cBhvr>
                                        <p:cTn id="88" dur="1" fill="hold">
                                          <p:stCondLst>
                                            <p:cond delay="0"/>
                                          </p:stCondLst>
                                        </p:cTn>
                                        <p:tgtEl>
                                          <p:spTgt spid="12"/>
                                        </p:tgtEl>
                                        <p:attrNameLst>
                                          <p:attrName>style.visibility</p:attrName>
                                        </p:attrNameLst>
                                      </p:cBhvr>
                                      <p:to>
                                        <p:strVal val="visible"/>
                                      </p:to>
                                    </p:set>
                                    <p:anim calcmode="lin" valueType="num">
                                      <p:cBhvr>
                                        <p:cTn id="89" dur="1000" fill="hold"/>
                                        <p:tgtEl>
                                          <p:spTgt spid="12"/>
                                        </p:tgtEl>
                                        <p:attrNameLst>
                                          <p:attrName>ppt_w</p:attrName>
                                        </p:attrNameLst>
                                      </p:cBhvr>
                                      <p:tavLst>
                                        <p:tav tm="0">
                                          <p:val>
                                            <p:fltVal val="0"/>
                                          </p:val>
                                        </p:tav>
                                        <p:tav tm="100000">
                                          <p:val>
                                            <p:strVal val="#ppt_w"/>
                                          </p:val>
                                        </p:tav>
                                      </p:tavLst>
                                    </p:anim>
                                    <p:anim calcmode="lin" valueType="num">
                                      <p:cBhvr>
                                        <p:cTn id="90" dur="1000" fill="hold"/>
                                        <p:tgtEl>
                                          <p:spTgt spid="12"/>
                                        </p:tgtEl>
                                        <p:attrNameLst>
                                          <p:attrName>ppt_h</p:attrName>
                                        </p:attrNameLst>
                                      </p:cBhvr>
                                      <p:tavLst>
                                        <p:tav tm="0">
                                          <p:val>
                                            <p:fltVal val="0"/>
                                          </p:val>
                                        </p:tav>
                                        <p:tav tm="100000">
                                          <p:val>
                                            <p:strVal val="#ppt_h"/>
                                          </p:val>
                                        </p:tav>
                                      </p:tavLst>
                                    </p:anim>
                                    <p:anim calcmode="lin" valueType="num">
                                      <p:cBhvr>
                                        <p:cTn id="91" dur="1000" fill="hold"/>
                                        <p:tgtEl>
                                          <p:spTgt spid="12"/>
                                        </p:tgtEl>
                                        <p:attrNameLst>
                                          <p:attrName>style.rotation</p:attrName>
                                        </p:attrNameLst>
                                      </p:cBhvr>
                                      <p:tavLst>
                                        <p:tav tm="0">
                                          <p:val>
                                            <p:fltVal val="90"/>
                                          </p:val>
                                        </p:tav>
                                        <p:tav tm="100000">
                                          <p:val>
                                            <p:fltVal val="0"/>
                                          </p:val>
                                        </p:tav>
                                      </p:tavLst>
                                    </p:anim>
                                    <p:animEffect transition="in" filter="fade">
                                      <p:cBhvr>
                                        <p:cTn id="92" dur="1000"/>
                                        <p:tgtEl>
                                          <p:spTgt spid="12"/>
                                        </p:tgtEl>
                                      </p:cBhvr>
                                    </p:animEffect>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7"/>
                                        </p:tgtEl>
                                        <p:attrNameLst>
                                          <p:attrName>style.visibility</p:attrName>
                                        </p:attrNameLst>
                                      </p:cBhvr>
                                      <p:to>
                                        <p:strVal val="visible"/>
                                      </p:to>
                                    </p:set>
                                    <p:animEffect transition="in" filter="wipe(down)">
                                      <p:cBhvr>
                                        <p:cTn id="97" dur="580">
                                          <p:stCondLst>
                                            <p:cond delay="0"/>
                                          </p:stCondLst>
                                        </p:cTn>
                                        <p:tgtEl>
                                          <p:spTgt spid="7"/>
                                        </p:tgtEl>
                                      </p:cBhvr>
                                    </p:animEffect>
                                    <p:anim calcmode="lin" valueType="num">
                                      <p:cBhvr>
                                        <p:cTn id="9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03" dur="26">
                                          <p:stCondLst>
                                            <p:cond delay="650"/>
                                          </p:stCondLst>
                                        </p:cTn>
                                        <p:tgtEl>
                                          <p:spTgt spid="7"/>
                                        </p:tgtEl>
                                      </p:cBhvr>
                                      <p:to x="100000" y="60000"/>
                                    </p:animScale>
                                    <p:animScale>
                                      <p:cBhvr>
                                        <p:cTn id="104" dur="166" decel="50000">
                                          <p:stCondLst>
                                            <p:cond delay="676"/>
                                          </p:stCondLst>
                                        </p:cTn>
                                        <p:tgtEl>
                                          <p:spTgt spid="7"/>
                                        </p:tgtEl>
                                      </p:cBhvr>
                                      <p:to x="100000" y="100000"/>
                                    </p:animScale>
                                    <p:animScale>
                                      <p:cBhvr>
                                        <p:cTn id="105" dur="26">
                                          <p:stCondLst>
                                            <p:cond delay="1312"/>
                                          </p:stCondLst>
                                        </p:cTn>
                                        <p:tgtEl>
                                          <p:spTgt spid="7"/>
                                        </p:tgtEl>
                                      </p:cBhvr>
                                      <p:to x="100000" y="80000"/>
                                    </p:animScale>
                                    <p:animScale>
                                      <p:cBhvr>
                                        <p:cTn id="106" dur="166" decel="50000">
                                          <p:stCondLst>
                                            <p:cond delay="1338"/>
                                          </p:stCondLst>
                                        </p:cTn>
                                        <p:tgtEl>
                                          <p:spTgt spid="7"/>
                                        </p:tgtEl>
                                      </p:cBhvr>
                                      <p:to x="100000" y="100000"/>
                                    </p:animScale>
                                    <p:animScale>
                                      <p:cBhvr>
                                        <p:cTn id="107" dur="26">
                                          <p:stCondLst>
                                            <p:cond delay="1642"/>
                                          </p:stCondLst>
                                        </p:cTn>
                                        <p:tgtEl>
                                          <p:spTgt spid="7"/>
                                        </p:tgtEl>
                                      </p:cBhvr>
                                      <p:to x="100000" y="90000"/>
                                    </p:animScale>
                                    <p:animScale>
                                      <p:cBhvr>
                                        <p:cTn id="108" dur="166" decel="50000">
                                          <p:stCondLst>
                                            <p:cond delay="1668"/>
                                          </p:stCondLst>
                                        </p:cTn>
                                        <p:tgtEl>
                                          <p:spTgt spid="7"/>
                                        </p:tgtEl>
                                      </p:cBhvr>
                                      <p:to x="100000" y="100000"/>
                                    </p:animScale>
                                    <p:animScale>
                                      <p:cBhvr>
                                        <p:cTn id="109" dur="26">
                                          <p:stCondLst>
                                            <p:cond delay="1808"/>
                                          </p:stCondLst>
                                        </p:cTn>
                                        <p:tgtEl>
                                          <p:spTgt spid="7"/>
                                        </p:tgtEl>
                                      </p:cBhvr>
                                      <p:to x="100000" y="95000"/>
                                    </p:animScale>
                                    <p:animScale>
                                      <p:cBhvr>
                                        <p:cTn id="110" dur="166" decel="50000">
                                          <p:stCondLst>
                                            <p:cond delay="1834"/>
                                          </p:stCondLst>
                                        </p:cTn>
                                        <p:tgtEl>
                                          <p:spTgt spid="7"/>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50" presetClass="entr" presetSubtype="0" decel="100000" fill="hold" nodeType="clickEffect">
                                  <p:stCondLst>
                                    <p:cond delay="0"/>
                                  </p:stCondLst>
                                  <p:childTnLst>
                                    <p:set>
                                      <p:cBhvr>
                                        <p:cTn id="114" dur="1" fill="hold">
                                          <p:stCondLst>
                                            <p:cond delay="0"/>
                                          </p:stCondLst>
                                        </p:cTn>
                                        <p:tgtEl>
                                          <p:spTgt spid="11"/>
                                        </p:tgtEl>
                                        <p:attrNameLst>
                                          <p:attrName>style.visibility</p:attrName>
                                        </p:attrNameLst>
                                      </p:cBhvr>
                                      <p:to>
                                        <p:strVal val="visible"/>
                                      </p:to>
                                    </p:set>
                                    <p:anim calcmode="lin" valueType="num">
                                      <p:cBhvr>
                                        <p:cTn id="115" dur="1000" fill="hold"/>
                                        <p:tgtEl>
                                          <p:spTgt spid="11"/>
                                        </p:tgtEl>
                                        <p:attrNameLst>
                                          <p:attrName>ppt_w</p:attrName>
                                        </p:attrNameLst>
                                      </p:cBhvr>
                                      <p:tavLst>
                                        <p:tav tm="0">
                                          <p:val>
                                            <p:strVal val="#ppt_w+.3"/>
                                          </p:val>
                                        </p:tav>
                                        <p:tav tm="100000">
                                          <p:val>
                                            <p:strVal val="#ppt_w"/>
                                          </p:val>
                                        </p:tav>
                                      </p:tavLst>
                                    </p:anim>
                                    <p:anim calcmode="lin" valueType="num">
                                      <p:cBhvr>
                                        <p:cTn id="116" dur="1000" fill="hold"/>
                                        <p:tgtEl>
                                          <p:spTgt spid="11"/>
                                        </p:tgtEl>
                                        <p:attrNameLst>
                                          <p:attrName>ppt_h</p:attrName>
                                        </p:attrNameLst>
                                      </p:cBhvr>
                                      <p:tavLst>
                                        <p:tav tm="0">
                                          <p:val>
                                            <p:strVal val="#ppt_h"/>
                                          </p:val>
                                        </p:tav>
                                        <p:tav tm="100000">
                                          <p:val>
                                            <p:strVal val="#ppt_h"/>
                                          </p:val>
                                        </p:tav>
                                      </p:tavLst>
                                    </p:anim>
                                    <p:animEffect transition="in" filter="fade">
                                      <p:cBhvr>
                                        <p:cTn id="117" dur="1000"/>
                                        <p:tgtEl>
                                          <p:spTgt spid="11"/>
                                        </p:tgtEl>
                                      </p:cBhvr>
                                    </p:animEffect>
                                  </p:childTnLst>
                                </p:cTn>
                              </p:par>
                            </p:childTnLst>
                          </p:cTn>
                        </p:par>
                      </p:childTnLst>
                    </p:cTn>
                  </p:par>
                  <p:par>
                    <p:cTn id="118" fill="hold">
                      <p:stCondLst>
                        <p:cond delay="indefinite"/>
                      </p:stCondLst>
                      <p:childTnLst>
                        <p:par>
                          <p:cTn id="119" fill="hold">
                            <p:stCondLst>
                              <p:cond delay="0"/>
                            </p:stCondLst>
                            <p:childTnLst>
                              <p:par>
                                <p:cTn id="120" presetID="31" presetClass="entr" presetSubtype="0" fill="hold" grpId="0" nodeType="clickEffect">
                                  <p:stCondLst>
                                    <p:cond delay="0"/>
                                  </p:stCondLst>
                                  <p:childTnLst>
                                    <p:set>
                                      <p:cBhvr>
                                        <p:cTn id="121" dur="1" fill="hold">
                                          <p:stCondLst>
                                            <p:cond delay="0"/>
                                          </p:stCondLst>
                                        </p:cTn>
                                        <p:tgtEl>
                                          <p:spTgt spid="14"/>
                                        </p:tgtEl>
                                        <p:attrNameLst>
                                          <p:attrName>style.visibility</p:attrName>
                                        </p:attrNameLst>
                                      </p:cBhvr>
                                      <p:to>
                                        <p:strVal val="visible"/>
                                      </p:to>
                                    </p:set>
                                    <p:anim calcmode="lin" valueType="num">
                                      <p:cBhvr>
                                        <p:cTn id="122" dur="1000" fill="hold"/>
                                        <p:tgtEl>
                                          <p:spTgt spid="14"/>
                                        </p:tgtEl>
                                        <p:attrNameLst>
                                          <p:attrName>ppt_w</p:attrName>
                                        </p:attrNameLst>
                                      </p:cBhvr>
                                      <p:tavLst>
                                        <p:tav tm="0">
                                          <p:val>
                                            <p:fltVal val="0"/>
                                          </p:val>
                                        </p:tav>
                                        <p:tav tm="100000">
                                          <p:val>
                                            <p:strVal val="#ppt_w"/>
                                          </p:val>
                                        </p:tav>
                                      </p:tavLst>
                                    </p:anim>
                                    <p:anim calcmode="lin" valueType="num">
                                      <p:cBhvr>
                                        <p:cTn id="123" dur="1000" fill="hold"/>
                                        <p:tgtEl>
                                          <p:spTgt spid="14"/>
                                        </p:tgtEl>
                                        <p:attrNameLst>
                                          <p:attrName>ppt_h</p:attrName>
                                        </p:attrNameLst>
                                      </p:cBhvr>
                                      <p:tavLst>
                                        <p:tav tm="0">
                                          <p:val>
                                            <p:fltVal val="0"/>
                                          </p:val>
                                        </p:tav>
                                        <p:tav tm="100000">
                                          <p:val>
                                            <p:strVal val="#ppt_h"/>
                                          </p:val>
                                        </p:tav>
                                      </p:tavLst>
                                    </p:anim>
                                    <p:anim calcmode="lin" valueType="num">
                                      <p:cBhvr>
                                        <p:cTn id="124" dur="1000" fill="hold"/>
                                        <p:tgtEl>
                                          <p:spTgt spid="14"/>
                                        </p:tgtEl>
                                        <p:attrNameLst>
                                          <p:attrName>style.rotation</p:attrName>
                                        </p:attrNameLst>
                                      </p:cBhvr>
                                      <p:tavLst>
                                        <p:tav tm="0">
                                          <p:val>
                                            <p:fltVal val="90"/>
                                          </p:val>
                                        </p:tav>
                                        <p:tav tm="100000">
                                          <p:val>
                                            <p:fltVal val="0"/>
                                          </p:val>
                                        </p:tav>
                                      </p:tavLst>
                                    </p:anim>
                                    <p:animEffect transition="in" filter="fade">
                                      <p:cBhvr>
                                        <p:cTn id="125" dur="1000"/>
                                        <p:tgtEl>
                                          <p:spTgt spid="14"/>
                                        </p:tgtEl>
                                      </p:cBhvr>
                                    </p:animEffect>
                                  </p:childTnLst>
                                </p:cTn>
                              </p:par>
                            </p:childTnLst>
                          </p:cTn>
                        </p:par>
                      </p:childTnLst>
                    </p:cTn>
                  </p:par>
                  <p:par>
                    <p:cTn id="126" fill="hold">
                      <p:stCondLst>
                        <p:cond delay="indefinite"/>
                      </p:stCondLst>
                      <p:childTnLst>
                        <p:par>
                          <p:cTn id="127" fill="hold">
                            <p:stCondLst>
                              <p:cond delay="0"/>
                            </p:stCondLst>
                            <p:childTnLst>
                              <p:par>
                                <p:cTn id="128" presetID="49" presetClass="entr" presetSubtype="0" decel="100000" fill="hold" nodeType="click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p:cTn id="130" dur="500" fill="hold"/>
                                        <p:tgtEl>
                                          <p:spTgt spid="6"/>
                                        </p:tgtEl>
                                        <p:attrNameLst>
                                          <p:attrName>ppt_w</p:attrName>
                                        </p:attrNameLst>
                                      </p:cBhvr>
                                      <p:tavLst>
                                        <p:tav tm="0">
                                          <p:val>
                                            <p:fltVal val="0"/>
                                          </p:val>
                                        </p:tav>
                                        <p:tav tm="100000">
                                          <p:val>
                                            <p:strVal val="#ppt_w"/>
                                          </p:val>
                                        </p:tav>
                                      </p:tavLst>
                                    </p:anim>
                                    <p:anim calcmode="lin" valueType="num">
                                      <p:cBhvr>
                                        <p:cTn id="131" dur="500" fill="hold"/>
                                        <p:tgtEl>
                                          <p:spTgt spid="6"/>
                                        </p:tgtEl>
                                        <p:attrNameLst>
                                          <p:attrName>ppt_h</p:attrName>
                                        </p:attrNameLst>
                                      </p:cBhvr>
                                      <p:tavLst>
                                        <p:tav tm="0">
                                          <p:val>
                                            <p:fltVal val="0"/>
                                          </p:val>
                                        </p:tav>
                                        <p:tav tm="100000">
                                          <p:val>
                                            <p:strVal val="#ppt_h"/>
                                          </p:val>
                                        </p:tav>
                                      </p:tavLst>
                                    </p:anim>
                                    <p:anim calcmode="lin" valueType="num">
                                      <p:cBhvr>
                                        <p:cTn id="132" dur="500" fill="hold"/>
                                        <p:tgtEl>
                                          <p:spTgt spid="6"/>
                                        </p:tgtEl>
                                        <p:attrNameLst>
                                          <p:attrName>style.rotation</p:attrName>
                                        </p:attrNameLst>
                                      </p:cBhvr>
                                      <p:tavLst>
                                        <p:tav tm="0">
                                          <p:val>
                                            <p:fltVal val="360"/>
                                          </p:val>
                                        </p:tav>
                                        <p:tav tm="100000">
                                          <p:val>
                                            <p:fltVal val="0"/>
                                          </p:val>
                                        </p:tav>
                                      </p:tavLst>
                                    </p:anim>
                                    <p:animEffect transition="in" filter="fade">
                                      <p:cBhvr>
                                        <p:cTn id="133" dur="500"/>
                                        <p:tgtEl>
                                          <p:spTgt spid="6"/>
                                        </p:tgtEl>
                                      </p:cBhvr>
                                    </p:animEffect>
                                  </p:childTnLst>
                                </p:cTn>
                              </p:par>
                            </p:childTnLst>
                          </p:cTn>
                        </p:par>
                      </p:childTnLst>
                    </p:cTn>
                  </p:par>
                  <p:par>
                    <p:cTn id="134" fill="hold">
                      <p:stCondLst>
                        <p:cond delay="indefinite"/>
                      </p:stCondLst>
                      <p:childTnLst>
                        <p:par>
                          <p:cTn id="135" fill="hold">
                            <p:stCondLst>
                              <p:cond delay="0"/>
                            </p:stCondLst>
                            <p:childTnLst>
                              <p:par>
                                <p:cTn id="136" presetID="31" presetClass="entr" presetSubtype="0" fill="hold" grpId="0" nodeType="clickEffect">
                                  <p:stCondLst>
                                    <p:cond delay="0"/>
                                  </p:stCondLst>
                                  <p:childTnLst>
                                    <p:set>
                                      <p:cBhvr>
                                        <p:cTn id="137" dur="1" fill="hold">
                                          <p:stCondLst>
                                            <p:cond delay="0"/>
                                          </p:stCondLst>
                                        </p:cTn>
                                        <p:tgtEl>
                                          <p:spTgt spid="15"/>
                                        </p:tgtEl>
                                        <p:attrNameLst>
                                          <p:attrName>style.visibility</p:attrName>
                                        </p:attrNameLst>
                                      </p:cBhvr>
                                      <p:to>
                                        <p:strVal val="visible"/>
                                      </p:to>
                                    </p:set>
                                    <p:anim calcmode="lin" valueType="num">
                                      <p:cBhvr>
                                        <p:cTn id="138" dur="1000" fill="hold"/>
                                        <p:tgtEl>
                                          <p:spTgt spid="15"/>
                                        </p:tgtEl>
                                        <p:attrNameLst>
                                          <p:attrName>ppt_w</p:attrName>
                                        </p:attrNameLst>
                                      </p:cBhvr>
                                      <p:tavLst>
                                        <p:tav tm="0">
                                          <p:val>
                                            <p:fltVal val="0"/>
                                          </p:val>
                                        </p:tav>
                                        <p:tav tm="100000">
                                          <p:val>
                                            <p:strVal val="#ppt_w"/>
                                          </p:val>
                                        </p:tav>
                                      </p:tavLst>
                                    </p:anim>
                                    <p:anim calcmode="lin" valueType="num">
                                      <p:cBhvr>
                                        <p:cTn id="139" dur="1000" fill="hold"/>
                                        <p:tgtEl>
                                          <p:spTgt spid="15"/>
                                        </p:tgtEl>
                                        <p:attrNameLst>
                                          <p:attrName>ppt_h</p:attrName>
                                        </p:attrNameLst>
                                      </p:cBhvr>
                                      <p:tavLst>
                                        <p:tav tm="0">
                                          <p:val>
                                            <p:fltVal val="0"/>
                                          </p:val>
                                        </p:tav>
                                        <p:tav tm="100000">
                                          <p:val>
                                            <p:strVal val="#ppt_h"/>
                                          </p:val>
                                        </p:tav>
                                      </p:tavLst>
                                    </p:anim>
                                    <p:anim calcmode="lin" valueType="num">
                                      <p:cBhvr>
                                        <p:cTn id="140" dur="1000" fill="hold"/>
                                        <p:tgtEl>
                                          <p:spTgt spid="15"/>
                                        </p:tgtEl>
                                        <p:attrNameLst>
                                          <p:attrName>style.rotation</p:attrName>
                                        </p:attrNameLst>
                                      </p:cBhvr>
                                      <p:tavLst>
                                        <p:tav tm="0">
                                          <p:val>
                                            <p:fltVal val="90"/>
                                          </p:val>
                                        </p:tav>
                                        <p:tav tm="100000">
                                          <p:val>
                                            <p:fltVal val="0"/>
                                          </p:val>
                                        </p:tav>
                                      </p:tavLst>
                                    </p:anim>
                                    <p:animEffect transition="in" filter="fade">
                                      <p:cBhvr>
                                        <p:cTn id="141" dur="1000"/>
                                        <p:tgtEl>
                                          <p:spTgt spid="15"/>
                                        </p:tgtEl>
                                      </p:cBhvr>
                                    </p:animEffect>
                                  </p:childTnLst>
                                </p:cTn>
                              </p:par>
                            </p:childTnLst>
                          </p:cTn>
                        </p:par>
                      </p:childTnLst>
                    </p:cTn>
                  </p:par>
                  <p:par>
                    <p:cTn id="142" fill="hold">
                      <p:stCondLst>
                        <p:cond delay="indefinite"/>
                      </p:stCondLst>
                      <p:childTnLst>
                        <p:par>
                          <p:cTn id="143" fill="hold">
                            <p:stCondLst>
                              <p:cond delay="0"/>
                            </p:stCondLst>
                            <p:childTnLst>
                              <p:par>
                                <p:cTn id="144" presetID="25" presetClass="entr" presetSubtype="0" fill="hold" nodeType="clickEffect">
                                  <p:stCondLst>
                                    <p:cond delay="0"/>
                                  </p:stCondLst>
                                  <p:childTnLst>
                                    <p:set>
                                      <p:cBhvr>
                                        <p:cTn id="145" dur="1" fill="hold">
                                          <p:stCondLst>
                                            <p:cond delay="0"/>
                                          </p:stCondLst>
                                        </p:cTn>
                                        <p:tgtEl>
                                          <p:spTgt spid="10"/>
                                        </p:tgtEl>
                                        <p:attrNameLst>
                                          <p:attrName>style.visibility</p:attrName>
                                        </p:attrNameLst>
                                      </p:cBhvr>
                                      <p:to>
                                        <p:strVal val="visible"/>
                                      </p:to>
                                    </p:set>
                                    <p:anim calcmode="lin" valueType="num">
                                      <p:cBhvr>
                                        <p:cTn id="14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4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4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49" dur="1000" fill="hold"/>
                                        <p:tgtEl>
                                          <p:spTgt spid="10"/>
                                        </p:tgtEl>
                                        <p:attrNameLst>
                                          <p:attrName>ppt_h</p:attrName>
                                        </p:attrNameLst>
                                      </p:cBhvr>
                                      <p:tavLst>
                                        <p:tav tm="0">
                                          <p:val>
                                            <p:strVal val="#ppt_h"/>
                                          </p:val>
                                        </p:tav>
                                        <p:tav tm="100000">
                                          <p:val>
                                            <p:strVal val="#ppt_h"/>
                                          </p:val>
                                        </p:tav>
                                      </p:tavLst>
                                    </p:anim>
                                    <p:anim calcmode="lin" valueType="num">
                                      <p:cBhvr>
                                        <p:cTn id="15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5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5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53" dur="1000" decel="50000">
                                          <p:stCondLst>
                                            <p:cond delay="0"/>
                                          </p:stCondLst>
                                        </p:cTn>
                                        <p:tgtEl>
                                          <p:spTgt spid="10"/>
                                        </p:tgtEl>
                                      </p:cBhvr>
                                    </p:animEffect>
                                  </p:childTnLst>
                                </p:cTn>
                              </p:par>
                            </p:childTnLst>
                          </p:cTn>
                        </p:par>
                      </p:childTnLst>
                    </p:cTn>
                  </p:par>
                  <p:par>
                    <p:cTn id="154" fill="hold">
                      <p:stCondLst>
                        <p:cond delay="indefinite"/>
                      </p:stCondLst>
                      <p:childTnLst>
                        <p:par>
                          <p:cTn id="155" fill="hold">
                            <p:stCondLst>
                              <p:cond delay="0"/>
                            </p:stCondLst>
                            <p:childTnLst>
                              <p:par>
                                <p:cTn id="156" presetID="31" presetClass="entr" presetSubtype="0" fill="hold" grpId="0" nodeType="clickEffect">
                                  <p:stCondLst>
                                    <p:cond delay="0"/>
                                  </p:stCondLst>
                                  <p:childTnLst>
                                    <p:set>
                                      <p:cBhvr>
                                        <p:cTn id="157" dur="1" fill="hold">
                                          <p:stCondLst>
                                            <p:cond delay="0"/>
                                          </p:stCondLst>
                                        </p:cTn>
                                        <p:tgtEl>
                                          <p:spTgt spid="16"/>
                                        </p:tgtEl>
                                        <p:attrNameLst>
                                          <p:attrName>style.visibility</p:attrName>
                                        </p:attrNameLst>
                                      </p:cBhvr>
                                      <p:to>
                                        <p:strVal val="visible"/>
                                      </p:to>
                                    </p:set>
                                    <p:anim calcmode="lin" valueType="num">
                                      <p:cBhvr>
                                        <p:cTn id="158" dur="1000" fill="hold"/>
                                        <p:tgtEl>
                                          <p:spTgt spid="16"/>
                                        </p:tgtEl>
                                        <p:attrNameLst>
                                          <p:attrName>ppt_w</p:attrName>
                                        </p:attrNameLst>
                                      </p:cBhvr>
                                      <p:tavLst>
                                        <p:tav tm="0">
                                          <p:val>
                                            <p:fltVal val="0"/>
                                          </p:val>
                                        </p:tav>
                                        <p:tav tm="100000">
                                          <p:val>
                                            <p:strVal val="#ppt_w"/>
                                          </p:val>
                                        </p:tav>
                                      </p:tavLst>
                                    </p:anim>
                                    <p:anim calcmode="lin" valueType="num">
                                      <p:cBhvr>
                                        <p:cTn id="159" dur="1000" fill="hold"/>
                                        <p:tgtEl>
                                          <p:spTgt spid="16"/>
                                        </p:tgtEl>
                                        <p:attrNameLst>
                                          <p:attrName>ppt_h</p:attrName>
                                        </p:attrNameLst>
                                      </p:cBhvr>
                                      <p:tavLst>
                                        <p:tav tm="0">
                                          <p:val>
                                            <p:fltVal val="0"/>
                                          </p:val>
                                        </p:tav>
                                        <p:tav tm="100000">
                                          <p:val>
                                            <p:strVal val="#ppt_h"/>
                                          </p:val>
                                        </p:tav>
                                      </p:tavLst>
                                    </p:anim>
                                    <p:anim calcmode="lin" valueType="num">
                                      <p:cBhvr>
                                        <p:cTn id="160" dur="1000" fill="hold"/>
                                        <p:tgtEl>
                                          <p:spTgt spid="16"/>
                                        </p:tgtEl>
                                        <p:attrNameLst>
                                          <p:attrName>style.rotation</p:attrName>
                                        </p:attrNameLst>
                                      </p:cBhvr>
                                      <p:tavLst>
                                        <p:tav tm="0">
                                          <p:val>
                                            <p:fltVal val="90"/>
                                          </p:val>
                                        </p:tav>
                                        <p:tav tm="100000">
                                          <p:val>
                                            <p:fltVal val="0"/>
                                          </p:val>
                                        </p:tav>
                                      </p:tavLst>
                                    </p:anim>
                                    <p:animEffect transition="in" filter="fade">
                                      <p:cBhvr>
                                        <p:cTn id="16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P spid="5" grpId="0" animBg="1"/>
      <p:bldP spid="7"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2712" y="1218122"/>
            <a:ext cx="9100038" cy="585488"/>
          </a:xfrm>
          <a:solidFill>
            <a:schemeClr val="accent4">
              <a:lumMod val="40000"/>
              <a:lumOff val="60000"/>
            </a:schemeClr>
          </a:solidFill>
          <a:scene3d>
            <a:camera prst="orthographicFront"/>
            <a:lightRig rig="threePt" dir="t"/>
          </a:scene3d>
          <a:sp3d>
            <a:bevelT w="152400" h="50800" prst="softRound"/>
          </a:sp3d>
        </p:spPr>
        <p:txBody>
          <a:bodyPr>
            <a:normAutofit fontScale="90000"/>
          </a:bodyPr>
          <a:lstStyle/>
          <a:p>
            <a:pPr algn="ctr"/>
            <a:r>
              <a:rPr lang="en-US" b="1" dirty="0" smtClean="0">
                <a:solidFill>
                  <a:srgbClr val="CC00CC"/>
                </a:solidFill>
                <a:latin typeface="NikoshBAN" panose="02000000000000000000" pitchFamily="2" charset="0"/>
                <a:cs typeface="NikoshBAN" panose="02000000000000000000" pitchFamily="2" charset="0"/>
              </a:rPr>
              <a:t>আরব জাতি এবং আরব উপদ্বীপের আবহাওয়া ও বৈশিষ্ট্যঃ</a:t>
            </a:r>
            <a:endParaRPr lang="en-US" b="1" dirty="0">
              <a:solidFill>
                <a:srgbClr val="CC00CC"/>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1125415" y="2077376"/>
            <a:ext cx="9794632" cy="4279036"/>
          </a:xfrm>
          <a:solidFill>
            <a:schemeClr val="accent4">
              <a:lumMod val="20000"/>
              <a:lumOff val="80000"/>
            </a:schemeClr>
          </a:solidFill>
          <a:ln w="12700">
            <a:solidFill>
              <a:schemeClr val="accent6">
                <a:lumMod val="75000"/>
              </a:schemeClr>
            </a:solidFill>
          </a:ln>
        </p:spPr>
        <p:txBody>
          <a:bodyPr>
            <a:normAutofit fontScale="77500" lnSpcReduction="20000"/>
          </a:bodyPr>
          <a:lstStyle/>
          <a:p>
            <a:pPr algn="just">
              <a:buFont typeface="Wingdings" panose="05000000000000000000" pitchFamily="2" charset="2"/>
              <a:buChar char="Ø"/>
            </a:pPr>
            <a:r>
              <a:rPr lang="en-US" dirty="0" smtClean="0">
                <a:latin typeface="NikoshBAN" panose="02000000000000000000" pitchFamily="2" charset="0"/>
                <a:cs typeface="NikoshBAN" panose="02000000000000000000" pitchFamily="2" charset="0"/>
              </a:rPr>
              <a:t> </a:t>
            </a:r>
            <a:r>
              <a:rPr lang="en-US" dirty="0" smtClean="0">
                <a:solidFill>
                  <a:srgbClr val="002060"/>
                </a:solidFill>
                <a:latin typeface="NikoshBAN" panose="02000000000000000000" pitchFamily="2" charset="0"/>
                <a:cs typeface="NikoshBAN" panose="02000000000000000000" pitchFamily="2" charset="0"/>
              </a:rPr>
              <a:t>আরব জাতি প্রধানত দুইভাগে বিভক্তঃ- (১) বাইদা ও (২) বাকিয়া। আদ,সামুদ,তামস, ও জাদীস গোত্রগুলো প্রথম শ্রেণিভূক্ত ছিল। বায়দা গোত্রের উত্তরাধিকারী বাকিয়া জাতি বর্তমান আরব ভূ-খন্ডের প্রধান অধিবাসি।</a:t>
            </a:r>
          </a:p>
          <a:p>
            <a:pPr algn="just">
              <a:buFont typeface="Wingdings" panose="05000000000000000000" pitchFamily="2" charset="2"/>
              <a:buChar char="Ø"/>
            </a:pPr>
            <a:r>
              <a:rPr lang="en-US" dirty="0">
                <a:latin typeface="NikoshBAN" panose="02000000000000000000" pitchFamily="2" charset="0"/>
                <a:cs typeface="NikoshBAN" panose="02000000000000000000" pitchFamily="2" charset="0"/>
              </a:rPr>
              <a:t> </a:t>
            </a:r>
            <a:r>
              <a:rPr lang="en-US" dirty="0" smtClean="0">
                <a:solidFill>
                  <a:srgbClr val="7030A0"/>
                </a:solidFill>
                <a:latin typeface="NikoshBAN" panose="02000000000000000000" pitchFamily="2" charset="0"/>
                <a:cs typeface="NikoshBAN" panose="02000000000000000000" pitchFamily="2" charset="0"/>
              </a:rPr>
              <a:t>বাকিয়া জাতি আবার দুইভাগে বিভক্তঃ- (১) প্রকৃত আরব বা আরিবা ও (২) আরবিকৃত আরব বা মুস্তারিবা। উল্লেখ্য যে, রক্তের পবিত্রতার জন্য আরিবা গোত্র মুস্তারিবা গোত্রের তুলনায় অধিক ক্ষমতাশালী ছিল।</a:t>
            </a:r>
          </a:p>
          <a:p>
            <a:pPr algn="just">
              <a:buFont typeface="Wingdings" panose="05000000000000000000" pitchFamily="2" charset="2"/>
              <a:buChar char="Ø"/>
            </a:pPr>
            <a:r>
              <a:rPr lang="en-US" dirty="0">
                <a:solidFill>
                  <a:schemeClr val="accent6">
                    <a:lumMod val="50000"/>
                  </a:schemeClr>
                </a:solidFill>
                <a:latin typeface="NikoshBAN" panose="02000000000000000000" pitchFamily="2" charset="0"/>
                <a:cs typeface="NikoshBAN" panose="02000000000000000000" pitchFamily="2" charset="0"/>
              </a:rPr>
              <a:t> </a:t>
            </a:r>
            <a:r>
              <a:rPr lang="en-US" dirty="0" smtClean="0">
                <a:solidFill>
                  <a:schemeClr val="accent6">
                    <a:lumMod val="50000"/>
                  </a:schemeClr>
                </a:solidFill>
                <a:latin typeface="NikoshBAN" panose="02000000000000000000" pitchFamily="2" charset="0"/>
                <a:cs typeface="NikoshBAN" panose="02000000000000000000" pitchFamily="2" charset="0"/>
              </a:rPr>
              <a:t>ইসমাইল (আঃ) এর একজন বংশধর “আদনান” মুস্তারিবা গোত্রের প্রতিষ্ঠাতা ছিলেন। হিজাজ, নজদ, পেত্রা, পালমিরা, অঞ্চলে বসবাসকারী মুস্তারিবা গোত্রের নিযারি হতে হযরত মুহাম্মদ (সঃ) এর কুরাইশ বংশের উদ্ভব হয়।</a:t>
            </a:r>
          </a:p>
          <a:p>
            <a:pPr algn="just">
              <a:buFont typeface="Wingdings" panose="05000000000000000000" pitchFamily="2" charset="2"/>
              <a:buChar char="Ø"/>
            </a:pPr>
            <a:r>
              <a:rPr lang="en-US" dirty="0">
                <a:latin typeface="NikoshBAN" panose="02000000000000000000" pitchFamily="2" charset="0"/>
                <a:cs typeface="NikoshBAN" panose="02000000000000000000" pitchFamily="2" charset="0"/>
              </a:rPr>
              <a:t> </a:t>
            </a:r>
            <a:r>
              <a:rPr lang="en-US" dirty="0" smtClean="0">
                <a:solidFill>
                  <a:srgbClr val="0000FF"/>
                </a:solidFill>
                <a:latin typeface="NikoshBAN" panose="02000000000000000000" pitchFamily="2" charset="0"/>
                <a:cs typeface="NikoshBAN" panose="02000000000000000000" pitchFamily="2" charset="0"/>
              </a:rPr>
              <a:t>উত্তর আরবগোত্র নিযারি বা মুদারি নামে অবিহিত। সাধারণত তারা যাযাবরের জীবন যাপন করত। অপরদিকে দক্ষিণ আরবগোত্র ছিল নাগরিক জীবনে অভ্যস্ত। উত্তর আরবের লোকেরা কুরআনের ভাষা আরবিতে কথা বলত এবং দক্ষিণ আরবের লোকেরা প্রাচীন সেমেটিক ভাষা ব্যবহার করত। </a:t>
            </a:r>
          </a:p>
          <a:p>
            <a:pPr algn="just">
              <a:buFont typeface="Wingdings" panose="05000000000000000000" pitchFamily="2" charset="2"/>
              <a:buChar char="Ø"/>
            </a:pPr>
            <a:r>
              <a:rPr lang="en-US" dirty="0" smtClean="0">
                <a:solidFill>
                  <a:srgbClr val="0070C0"/>
                </a:solidFill>
                <a:latin typeface="NikoshBAN" panose="02000000000000000000" pitchFamily="2" charset="0"/>
                <a:cs typeface="NikoshBAN" panose="02000000000000000000" pitchFamily="2" charset="0"/>
              </a:rPr>
              <a:t>আরব উপদ্বীপটি অত্যান্ত শুষ্ক ও গ্রীষ্ম প্রধান দেশগুলোর মধ্যে অন্যতম। তিনদিকে সমুদ্রবেষ্টিত হলেও সেই জলরাশি এখানকার ভূমি সিক্ত করতে পারেনা। তাই তার আবহাওয়ায় অনাবৃষ্টির রুক্ষতার প্রাধান্যই বেশি। ওমান, হাজরামাউত এবং হিজাজে সামান্য বৃষ্টিপাত হয়। চাষের উপযোগী বৃষ্টিপাত হয় ইয়ামেন ও আসীর প্রদেশে।</a:t>
            </a:r>
          </a:p>
          <a:p>
            <a:pPr algn="just">
              <a:buFont typeface="Wingdings" panose="05000000000000000000" pitchFamily="2" charset="2"/>
              <a:buChar char="Ø"/>
            </a:pPr>
            <a:r>
              <a:rPr lang="en-US" dirty="0" smtClean="0">
                <a:solidFill>
                  <a:srgbClr val="C00000"/>
                </a:solidFill>
                <a:latin typeface="NikoshBAN" panose="02000000000000000000" pitchFamily="2" charset="0"/>
                <a:cs typeface="NikoshBAN" panose="02000000000000000000" pitchFamily="2" charset="0"/>
              </a:rPr>
              <a:t>আরব উপদ্বীপ একটি বিশাল ও বিস্তৃত মালভূমি। ইহা পশ্চিম হতে পূর্বদিকে ক্রমান্বয়ে ঢালু এবং সমুদ্র পৃষ্ট হতে ৪০০০ থেকে ৬০০০ হাজার ফুট উঁচু। কতিপয় পর্বতমালা, কিছুসংখ্যক ক্ষুদ্র ক্ষুদ্র নদ-নদী, স্বল্পসংখ্যক মরুদ্যান এবং এক বিশাল মরুভূমি বুকে নিয়ে বিশ্বের মানচিত্রে বিদ্যমান রয়েছে আরবদেশটি।</a:t>
            </a:r>
            <a:endParaRPr lang="en-US" dirty="0">
              <a:solidFill>
                <a:srgbClr val="C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6929755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800" decel="100000"/>
                                        <p:tgtEl>
                                          <p:spTgt spid="3">
                                            <p:txEl>
                                              <p:pRg st="0" end="0"/>
                                            </p:txEl>
                                          </p:spTgt>
                                        </p:tgtEl>
                                      </p:cBhvr>
                                    </p:animEffect>
                                    <p:anim calcmode="lin" valueType="num">
                                      <p:cBhvr>
                                        <p:cTn id="16"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7"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5" presetClass="entr" presetSubtype="0"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p:cTn id="4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box(in)">
                                      <p:cBhvr>
                                        <p:cTn id="49" dur="2000"/>
                                        <p:tgtEl>
                                          <p:spTgt spid="3">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 calcmode="lin" valueType="num">
                                      <p:cBhvr>
                                        <p:cTn id="54"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5"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6"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79730" y="476769"/>
            <a:ext cx="2373922" cy="923330"/>
          </a:xfrm>
          <a:prstGeom prst="rect">
            <a:avLst/>
          </a:prstGeom>
          <a:solidFill>
            <a:schemeClr val="accent4">
              <a:lumMod val="40000"/>
              <a:lumOff val="60000"/>
            </a:schemeClr>
          </a:solidFill>
          <a:scene3d>
            <a:camera prst="orthographicFront"/>
            <a:lightRig rig="threePt" dir="t"/>
          </a:scene3d>
          <a:sp3d>
            <a:bevelT prst="slope"/>
          </a:sp3d>
        </p:spPr>
        <p:txBody>
          <a:bodyPr wrap="square" lIns="91440" tIns="45720" rIns="91440" bIns="45720">
            <a:spAutoFit/>
          </a:bodyPr>
          <a:lstStyle/>
          <a:p>
            <a:pPr algn="ctr"/>
            <a:r>
              <a:rPr lang="en-US" sz="5400" b="1" cap="none" spc="0" dirty="0" smtClean="0">
                <a:ln w="12700">
                  <a:solidFill>
                    <a:schemeClr val="accent3">
                      <a:lumMod val="50000"/>
                    </a:schemeClr>
                  </a:solidFill>
                  <a:prstDash val="solid"/>
                </a:ln>
                <a:solidFill>
                  <a:schemeClr val="accent2"/>
                </a:solidFill>
                <a:effectLst>
                  <a:innerShdw blurRad="177800">
                    <a:schemeClr val="accent3">
                      <a:lumMod val="50000"/>
                    </a:schemeClr>
                  </a:innerShdw>
                </a:effectLst>
                <a:latin typeface="NikoshBAN" panose="02000000000000000000" pitchFamily="2" charset="0"/>
                <a:cs typeface="NikoshBAN" panose="02000000000000000000" pitchFamily="2" charset="0"/>
              </a:rPr>
              <a:t>মূল্যায়ন</a:t>
            </a:r>
            <a:endParaRPr lang="en-US" sz="5400" b="1" cap="none" spc="0" dirty="0">
              <a:ln w="12700">
                <a:solidFill>
                  <a:schemeClr val="accent3">
                    <a:lumMod val="50000"/>
                  </a:schemeClr>
                </a:solidFill>
                <a:prstDash val="solid"/>
              </a:ln>
              <a:solidFill>
                <a:schemeClr val="accent2"/>
              </a:solidFill>
              <a:effectLst>
                <a:innerShdw blurRad="177800">
                  <a:schemeClr val="accent3">
                    <a:lumMod val="50000"/>
                  </a:schemeClr>
                </a:innerShdw>
              </a:effectLst>
            </a:endParaRPr>
          </a:p>
        </p:txBody>
      </p:sp>
      <p:sp>
        <p:nvSpPr>
          <p:cNvPr id="5" name="Rectangle 4"/>
          <p:cNvSpPr/>
          <p:nvPr/>
        </p:nvSpPr>
        <p:spPr>
          <a:xfrm>
            <a:off x="800100" y="1652960"/>
            <a:ext cx="10533184" cy="88802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accent4">
                    <a:lumMod val="50000"/>
                  </a:schemeClr>
                </a:solidFill>
                <a:latin typeface="NikoshBAN" panose="02000000000000000000" pitchFamily="2" charset="0"/>
                <a:cs typeface="NikoshBAN" panose="02000000000000000000" pitchFamily="2" charset="0"/>
              </a:rPr>
              <a:t>১। প্রশ্নঃ-পৃথিবীর সর্ববৃহৎ উপদ্বীপ কোনটি? (জ্ঞান)</a:t>
            </a:r>
          </a:p>
          <a:p>
            <a:r>
              <a:rPr lang="en-US" sz="2800" dirty="0" smtClean="0">
                <a:solidFill>
                  <a:schemeClr val="accent4">
                    <a:lumMod val="50000"/>
                  </a:schemeClr>
                </a:solidFill>
                <a:latin typeface="NikoshBAN" panose="02000000000000000000" pitchFamily="2" charset="0"/>
                <a:cs typeface="NikoshBAN" panose="02000000000000000000" pitchFamily="2" charset="0"/>
              </a:rPr>
              <a:t>     ক  আরব উপদ্বীপ  খ   পারস্য উপদ্বীপ  গ   ক্রান্তীয় উপদ্বীপ  ঘ   কোরীয় উপদ্বীপ</a:t>
            </a:r>
            <a:endParaRPr lang="en-US" sz="2800" dirty="0">
              <a:solidFill>
                <a:schemeClr val="accent4">
                  <a:lumMod val="50000"/>
                </a:schemeClr>
              </a:solidFill>
              <a:latin typeface="NikoshBAN" panose="02000000000000000000" pitchFamily="2" charset="0"/>
              <a:cs typeface="NikoshBAN" panose="02000000000000000000" pitchFamily="2" charset="0"/>
            </a:endParaRPr>
          </a:p>
        </p:txBody>
      </p:sp>
      <p:sp>
        <p:nvSpPr>
          <p:cNvPr id="22" name="Oval 21"/>
          <p:cNvSpPr/>
          <p:nvPr/>
        </p:nvSpPr>
        <p:spPr>
          <a:xfrm>
            <a:off x="1274881" y="2145322"/>
            <a:ext cx="316523" cy="33410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270739" y="2145322"/>
            <a:ext cx="325315" cy="33410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427051" y="2123346"/>
            <a:ext cx="316523" cy="33410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574571" y="2123346"/>
            <a:ext cx="325315" cy="33410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800099" y="2540983"/>
            <a:ext cx="10533185" cy="87043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bg1"/>
                </a:solidFill>
                <a:latin typeface="NikoshBAN" panose="02000000000000000000" pitchFamily="2" charset="0"/>
                <a:cs typeface="NikoshBAN" panose="02000000000000000000" pitchFamily="2" charset="0"/>
              </a:rPr>
              <a:t>২। </a:t>
            </a:r>
            <a:r>
              <a:rPr lang="en-US" sz="2800" dirty="0" smtClean="0">
                <a:solidFill>
                  <a:schemeClr val="bg1"/>
                </a:solidFill>
                <a:latin typeface="NikoshBAN" panose="02000000000000000000" pitchFamily="2" charset="0"/>
                <a:cs typeface="NikoshBAN" panose="02000000000000000000" pitchFamily="2" charset="0"/>
              </a:rPr>
              <a:t>প্রশ্নঃ- </a:t>
            </a:r>
            <a:r>
              <a:rPr lang="en-US" sz="2800" dirty="0" smtClean="0">
                <a:solidFill>
                  <a:schemeClr val="bg1"/>
                </a:solidFill>
                <a:latin typeface="NikoshBAN" panose="02000000000000000000" pitchFamily="2" charset="0"/>
                <a:cs typeface="NikoshBAN" panose="02000000000000000000" pitchFamily="2" charset="0"/>
              </a:rPr>
              <a:t>আল-রাব </a:t>
            </a:r>
            <a:r>
              <a:rPr lang="en-US" sz="2800" dirty="0" smtClean="0">
                <a:solidFill>
                  <a:schemeClr val="bg1"/>
                </a:solidFill>
                <a:latin typeface="NikoshBAN" panose="02000000000000000000" pitchFamily="2" charset="0"/>
                <a:cs typeface="NikoshBAN" panose="02000000000000000000" pitchFamily="2" charset="0"/>
              </a:rPr>
              <a:t>আল খালি কেমন অঞ্চল?</a:t>
            </a:r>
          </a:p>
          <a:p>
            <a:r>
              <a:rPr lang="en-US" sz="2800" dirty="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rPr>
              <a:t>    ক  নিম্ন অঞ্চল   খ  গুল্ম অঞ্চল   গ  ফাঁকা অঞ্চল   ঘ  মরু অঞ্চল</a:t>
            </a:r>
            <a:endParaRPr lang="en-US" sz="2800" dirty="0">
              <a:latin typeface="NikoshBAN" panose="02000000000000000000" pitchFamily="2" charset="0"/>
              <a:cs typeface="NikoshBAN" panose="02000000000000000000" pitchFamily="2" charset="0"/>
            </a:endParaRPr>
          </a:p>
        </p:txBody>
      </p:sp>
      <p:sp>
        <p:nvSpPr>
          <p:cNvPr id="33" name="Oval 32"/>
          <p:cNvSpPr/>
          <p:nvPr/>
        </p:nvSpPr>
        <p:spPr>
          <a:xfrm>
            <a:off x="1292466" y="3033344"/>
            <a:ext cx="298938" cy="28135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050931" y="2993782"/>
            <a:ext cx="312125" cy="35169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782664" y="2976199"/>
            <a:ext cx="325316" cy="35169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664569" y="2976199"/>
            <a:ext cx="307732" cy="3516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800100" y="3411415"/>
            <a:ext cx="10533184" cy="13012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002060"/>
                </a:solidFill>
                <a:latin typeface="NikoshBAN" panose="02000000000000000000" pitchFamily="2" charset="0"/>
                <a:cs typeface="NikoshBAN" panose="02000000000000000000" pitchFamily="2" charset="0"/>
              </a:rPr>
              <a:t>৩।  রফিক গরুর হাটে গিয়ে একটি প্রাণী দেখেছে। সেই প্রাণীটীকে বলা হয় মরুভূমির জাহাজ।</a:t>
            </a:r>
          </a:p>
          <a:p>
            <a:r>
              <a:rPr lang="en-US" sz="2800" dirty="0" smtClean="0">
                <a:solidFill>
                  <a:srgbClr val="002060"/>
                </a:solidFill>
                <a:latin typeface="NikoshBAN" panose="02000000000000000000" pitchFamily="2" charset="0"/>
                <a:cs typeface="NikoshBAN" panose="02000000000000000000" pitchFamily="2" charset="0"/>
              </a:rPr>
              <a:t>   প্রশ্নঃ- রফিক কী দেখেছে?  (প্রয়োগ)</a:t>
            </a:r>
          </a:p>
          <a:p>
            <a:r>
              <a:rPr lang="en-US" sz="2800" dirty="0">
                <a:solidFill>
                  <a:srgbClr val="002060"/>
                </a:solidFill>
                <a:latin typeface="NikoshBAN" panose="02000000000000000000" pitchFamily="2" charset="0"/>
                <a:cs typeface="NikoshBAN" panose="02000000000000000000" pitchFamily="2" charset="0"/>
              </a:rPr>
              <a:t> </a:t>
            </a:r>
            <a:r>
              <a:rPr lang="en-US" sz="2800" dirty="0" smtClean="0">
                <a:solidFill>
                  <a:srgbClr val="002060"/>
                </a:solidFill>
                <a:latin typeface="NikoshBAN" panose="02000000000000000000" pitchFamily="2" charset="0"/>
                <a:cs typeface="NikoshBAN" panose="02000000000000000000" pitchFamily="2" charset="0"/>
              </a:rPr>
              <a:t>   ক  ভেড়া   খ  গরু    গ  উট   ঘ  দুম্বা</a:t>
            </a:r>
            <a:endParaRPr lang="en-US" sz="2800" dirty="0">
              <a:solidFill>
                <a:srgbClr val="002060"/>
              </a:solidFill>
              <a:latin typeface="NikoshBAN" panose="02000000000000000000" pitchFamily="2" charset="0"/>
              <a:cs typeface="NikoshBAN" panose="02000000000000000000" pitchFamily="2" charset="0"/>
            </a:endParaRPr>
          </a:p>
        </p:txBody>
      </p:sp>
      <p:sp>
        <p:nvSpPr>
          <p:cNvPr id="38" name="Oval 37"/>
          <p:cNvSpPr/>
          <p:nvPr/>
        </p:nvSpPr>
        <p:spPr>
          <a:xfrm>
            <a:off x="1195754" y="4299430"/>
            <a:ext cx="316523" cy="3165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371725" y="4299430"/>
            <a:ext cx="309929" cy="3341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380641" y="4299430"/>
            <a:ext cx="338506" cy="3253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343400" y="4299430"/>
            <a:ext cx="307731" cy="3253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00099" y="4712678"/>
            <a:ext cx="10533185" cy="170570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atin typeface="NikoshBAN" panose="02000000000000000000" pitchFamily="2" charset="0"/>
                <a:cs typeface="NikoshBAN" panose="02000000000000000000" pitchFamily="2" charset="0"/>
              </a:rPr>
              <a:t>৪। প্রশ্নঃ- প্রাচীন আরবের আবহাওয়া অনুসারে বলা যায়- (উচ্চতর দক্ষতা)</a:t>
            </a:r>
          </a:p>
          <a:p>
            <a:r>
              <a:rPr lang="en-US" sz="2800" dirty="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rPr>
              <a:t>  i. ওমানে ঘনবসতি ছিল  ii. আন নফুদ অঞ্চলে ঘনবসতি ছিল  iii. ইয়েমেনে ছিল উর্বর অঞ্চল</a:t>
            </a:r>
          </a:p>
          <a:p>
            <a:r>
              <a:rPr lang="en-US" sz="2800" dirty="0" smtClean="0">
                <a:latin typeface="NikoshBAN" panose="02000000000000000000" pitchFamily="2" charset="0"/>
                <a:cs typeface="NikoshBAN" panose="02000000000000000000" pitchFamily="2" charset="0"/>
              </a:rPr>
              <a:t>   নিচের কোনটি সঠিক?</a:t>
            </a:r>
          </a:p>
          <a:p>
            <a:r>
              <a:rPr lang="en-US" sz="2800" dirty="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rPr>
              <a:t>  ক  i ও ii   খ   i ও iii   গ   ii ও iii   ঘ   i, ii ও iii</a:t>
            </a:r>
            <a:endParaRPr lang="en-US" sz="2800" dirty="0">
              <a:latin typeface="NikoshBAN" panose="02000000000000000000" pitchFamily="2" charset="0"/>
              <a:cs typeface="NikoshBAN" panose="02000000000000000000" pitchFamily="2" charset="0"/>
            </a:endParaRPr>
          </a:p>
        </p:txBody>
      </p:sp>
      <p:sp>
        <p:nvSpPr>
          <p:cNvPr id="6" name="Oval 5"/>
          <p:cNvSpPr/>
          <p:nvPr/>
        </p:nvSpPr>
        <p:spPr>
          <a:xfrm>
            <a:off x="1112220" y="6013940"/>
            <a:ext cx="320922" cy="3165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473165" y="6013940"/>
            <a:ext cx="291510" cy="3165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974123" y="6013940"/>
            <a:ext cx="316523" cy="3165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611689" y="6013940"/>
            <a:ext cx="305534" cy="3165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272681" y="2151928"/>
            <a:ext cx="316523" cy="32750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664569" y="2993780"/>
            <a:ext cx="307732" cy="33410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380641" y="4299430"/>
            <a:ext cx="338506" cy="33411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473165" y="6013940"/>
            <a:ext cx="357958" cy="316522"/>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664569" y="2989385"/>
            <a:ext cx="307732" cy="33410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890217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49188" y="409380"/>
            <a:ext cx="4071892" cy="1015663"/>
          </a:xfrm>
          <a:prstGeom prst="rect">
            <a:avLst/>
          </a:prstGeom>
          <a:solidFill>
            <a:srgbClr val="00B0F0"/>
          </a:solidFill>
          <a:scene3d>
            <a:camera prst="orthographicFront"/>
            <a:lightRig rig="threePt" dir="t"/>
          </a:scene3d>
          <a:sp3d>
            <a:bevelT prst="relaxedInset"/>
          </a:sp3d>
        </p:spPr>
        <p:txBody>
          <a:bodyPr wrap="square" lIns="91440" tIns="45720" rIns="91440" bIns="45720">
            <a:spAutoFit/>
          </a:bodyPr>
          <a:lstStyle/>
          <a:p>
            <a:pPr algn="ctr"/>
            <a:r>
              <a:rPr lang="en-US" sz="6000" b="1" cap="none" spc="0" dirty="0" smtClean="0">
                <a:ln w="6600">
                  <a:solidFill>
                    <a:schemeClr val="accent2"/>
                  </a:solidFill>
                  <a:prstDash val="solid"/>
                </a:ln>
                <a:solidFill>
                  <a:schemeClr val="tx1">
                    <a:lumMod val="95000"/>
                    <a:lumOff val="5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একক কাজ</a:t>
            </a:r>
          </a:p>
        </p:txBody>
      </p:sp>
      <p:sp>
        <p:nvSpPr>
          <p:cNvPr id="8" name="Rectangle 7"/>
          <p:cNvSpPr/>
          <p:nvPr/>
        </p:nvSpPr>
        <p:spPr>
          <a:xfrm>
            <a:off x="1849189" y="3653457"/>
            <a:ext cx="8433794" cy="735663"/>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NikoshBAN" panose="02000000000000000000" pitchFamily="2" charset="0"/>
                <a:cs typeface="NikoshBAN" panose="02000000000000000000" pitchFamily="2" charset="0"/>
              </a:rPr>
              <a:t>আরবের প্রাকৃতিক সম্পদ কি কি? সেগুলির নাম লিখ।</a:t>
            </a:r>
            <a:endParaRPr lang="en-US" sz="4000" dirty="0">
              <a:latin typeface="NikoshBAN" panose="02000000000000000000" pitchFamily="2" charset="0"/>
              <a:cs typeface="NikoshBAN" panose="02000000000000000000" pitchFamily="2" charset="0"/>
            </a:endParaRPr>
          </a:p>
        </p:txBody>
      </p:sp>
      <p:sp>
        <p:nvSpPr>
          <p:cNvPr id="2" name="Rectangle 1"/>
          <p:cNvSpPr/>
          <p:nvPr/>
        </p:nvSpPr>
        <p:spPr>
          <a:xfrm>
            <a:off x="5043395" y="4688150"/>
            <a:ext cx="2152081" cy="493776"/>
          </a:xfrm>
          <a:prstGeom prst="rect">
            <a:avLst/>
          </a:prstGeom>
          <a:solidFill>
            <a:schemeClr val="accent4">
              <a:lumMod val="20000"/>
              <a:lumOff val="80000"/>
            </a:schemeClr>
          </a:solidFill>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accent6">
                    <a:lumMod val="50000"/>
                  </a:schemeClr>
                </a:solidFill>
                <a:latin typeface="NikoshBAN" panose="02000000000000000000" pitchFamily="2" charset="0"/>
                <a:cs typeface="NikoshBAN" panose="02000000000000000000" pitchFamily="2" charset="0"/>
              </a:rPr>
              <a:t>সমাধান</a:t>
            </a:r>
            <a:endParaRPr lang="en-US" sz="4000" b="1" dirty="0">
              <a:solidFill>
                <a:schemeClr val="accent6">
                  <a:lumMod val="50000"/>
                </a:schemeClr>
              </a:solidFill>
              <a:latin typeface="NikoshBAN" panose="02000000000000000000" pitchFamily="2" charset="0"/>
              <a:cs typeface="NikoshBAN" panose="02000000000000000000" pitchFamily="2" charset="0"/>
            </a:endParaRPr>
          </a:p>
        </p:txBody>
      </p:sp>
      <p:sp>
        <p:nvSpPr>
          <p:cNvPr id="3" name="Rectangle 2"/>
          <p:cNvSpPr/>
          <p:nvPr/>
        </p:nvSpPr>
        <p:spPr>
          <a:xfrm>
            <a:off x="1849188" y="5398660"/>
            <a:ext cx="8433794" cy="978408"/>
          </a:xfrm>
          <a:prstGeom prst="rect">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FFFF00"/>
                </a:solidFill>
                <a:latin typeface="NikoshBAN" panose="02000000000000000000" pitchFamily="2" charset="0"/>
                <a:cs typeface="NikoshBAN" panose="02000000000000000000" pitchFamily="2" charset="0"/>
              </a:rPr>
              <a:t>আরবের প্রাকৃতিক সম্পদগুলি হলোঃ- পেট্রোল, স্বর্ণ, গ্যাস, ও কয়লা।</a:t>
            </a:r>
            <a:endParaRPr lang="en-US" sz="3200" dirty="0">
              <a:solidFill>
                <a:srgbClr val="FFFF00"/>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5340" y="409380"/>
            <a:ext cx="3514344" cy="2635758"/>
          </a:xfrm>
          <a:prstGeom prst="rect">
            <a:avLst/>
          </a:prstGeom>
        </p:spPr>
      </p:pic>
    </p:spTree>
    <p:extLst>
      <p:ext uri="{BB962C8B-B14F-4D97-AF65-F5344CB8AC3E}">
        <p14:creationId xmlns:p14="http://schemas.microsoft.com/office/powerpoint/2010/main" val="4198733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by="(-#ppt_w*2)" calcmode="lin" valueType="num">
                                      <p:cBhvr rctx="PPT">
                                        <p:cTn id="12" dur="500" autoRev="1" fill="hold">
                                          <p:stCondLst>
                                            <p:cond delay="0"/>
                                          </p:stCondLst>
                                        </p:cTn>
                                        <p:tgtEl>
                                          <p:spTgt spid="6"/>
                                        </p:tgtEl>
                                        <p:attrNameLst>
                                          <p:attrName>ppt_w</p:attrName>
                                        </p:attrNameLst>
                                      </p:cBhvr>
                                    </p:anim>
                                    <p:anim by="(#ppt_w*0.50)" calcmode="lin" valueType="num">
                                      <p:cBhvr>
                                        <p:cTn id="13" dur="500" decel="50000" autoRev="1" fill="hold">
                                          <p:stCondLst>
                                            <p:cond delay="0"/>
                                          </p:stCondLst>
                                        </p:cTn>
                                        <p:tgtEl>
                                          <p:spTgt spid="6"/>
                                        </p:tgtEl>
                                        <p:attrNameLst>
                                          <p:attrName>ppt_x</p:attrName>
                                        </p:attrNameLst>
                                      </p:cBhvr>
                                    </p:anim>
                                    <p:anim from="(-#ppt_h/2)" to="(#ppt_y)" calcmode="lin" valueType="num">
                                      <p:cBhvr>
                                        <p:cTn id="14" dur="1000" fill="hold">
                                          <p:stCondLst>
                                            <p:cond delay="0"/>
                                          </p:stCondLst>
                                        </p:cTn>
                                        <p:tgtEl>
                                          <p:spTgt spid="6"/>
                                        </p:tgtEl>
                                        <p:attrNameLst>
                                          <p:attrName>ppt_y</p:attrName>
                                        </p:attrNameLst>
                                      </p:cBhvr>
                                    </p:anim>
                                    <p:animRot by="21600000">
                                      <p:cBhvr>
                                        <p:cTn id="15" dur="1000" fill="hold">
                                          <p:stCondLst>
                                            <p:cond delay="0"/>
                                          </p:stCondLst>
                                        </p:cTn>
                                        <p:tgtEl>
                                          <p:spTgt spid="6"/>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8"/>
                                        </p:tgtEl>
                                        <p:attrNameLst>
                                          <p:attrName>ppt_y</p:attrName>
                                        </p:attrNameLst>
                                      </p:cBhvr>
                                      <p:tavLst>
                                        <p:tav tm="0">
                                          <p:val>
                                            <p:strVal val="#ppt_y"/>
                                          </p:val>
                                        </p:tav>
                                        <p:tav tm="100000">
                                          <p:val>
                                            <p:strVal val="#ppt_y"/>
                                          </p:val>
                                        </p:tav>
                                      </p:tavLst>
                                    </p:anim>
                                    <p:anim calcmode="lin" valueType="num">
                                      <p:cBhvr>
                                        <p:cTn id="22"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80">
                                          <p:stCondLst>
                                            <p:cond delay="0"/>
                                          </p:stCondLst>
                                        </p:cTn>
                                        <p:tgtEl>
                                          <p:spTgt spid="2"/>
                                        </p:tgtEl>
                                      </p:cBhvr>
                                    </p:animEffect>
                                    <p:anim calcmode="lin" valueType="num">
                                      <p:cBhvr>
                                        <p:cTn id="3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5" dur="26">
                                          <p:stCondLst>
                                            <p:cond delay="650"/>
                                          </p:stCondLst>
                                        </p:cTn>
                                        <p:tgtEl>
                                          <p:spTgt spid="2"/>
                                        </p:tgtEl>
                                      </p:cBhvr>
                                      <p:to x="100000" y="60000"/>
                                    </p:animScale>
                                    <p:animScale>
                                      <p:cBhvr>
                                        <p:cTn id="36" dur="166" decel="50000">
                                          <p:stCondLst>
                                            <p:cond delay="676"/>
                                          </p:stCondLst>
                                        </p:cTn>
                                        <p:tgtEl>
                                          <p:spTgt spid="2"/>
                                        </p:tgtEl>
                                      </p:cBhvr>
                                      <p:to x="100000" y="100000"/>
                                    </p:animScale>
                                    <p:animScale>
                                      <p:cBhvr>
                                        <p:cTn id="37" dur="26">
                                          <p:stCondLst>
                                            <p:cond delay="1312"/>
                                          </p:stCondLst>
                                        </p:cTn>
                                        <p:tgtEl>
                                          <p:spTgt spid="2"/>
                                        </p:tgtEl>
                                      </p:cBhvr>
                                      <p:to x="100000" y="80000"/>
                                    </p:animScale>
                                    <p:animScale>
                                      <p:cBhvr>
                                        <p:cTn id="38" dur="166" decel="50000">
                                          <p:stCondLst>
                                            <p:cond delay="1338"/>
                                          </p:stCondLst>
                                        </p:cTn>
                                        <p:tgtEl>
                                          <p:spTgt spid="2"/>
                                        </p:tgtEl>
                                      </p:cBhvr>
                                      <p:to x="100000" y="100000"/>
                                    </p:animScale>
                                    <p:animScale>
                                      <p:cBhvr>
                                        <p:cTn id="39" dur="26">
                                          <p:stCondLst>
                                            <p:cond delay="1642"/>
                                          </p:stCondLst>
                                        </p:cTn>
                                        <p:tgtEl>
                                          <p:spTgt spid="2"/>
                                        </p:tgtEl>
                                      </p:cBhvr>
                                      <p:to x="100000" y="90000"/>
                                    </p:animScale>
                                    <p:animScale>
                                      <p:cBhvr>
                                        <p:cTn id="40" dur="166" decel="50000">
                                          <p:stCondLst>
                                            <p:cond delay="1668"/>
                                          </p:stCondLst>
                                        </p:cTn>
                                        <p:tgtEl>
                                          <p:spTgt spid="2"/>
                                        </p:tgtEl>
                                      </p:cBhvr>
                                      <p:to x="100000" y="100000"/>
                                    </p:animScale>
                                    <p:animScale>
                                      <p:cBhvr>
                                        <p:cTn id="41" dur="26">
                                          <p:stCondLst>
                                            <p:cond delay="1808"/>
                                          </p:stCondLst>
                                        </p:cTn>
                                        <p:tgtEl>
                                          <p:spTgt spid="2"/>
                                        </p:tgtEl>
                                      </p:cBhvr>
                                      <p:to x="100000" y="95000"/>
                                    </p:animScale>
                                    <p:animScale>
                                      <p:cBhvr>
                                        <p:cTn id="42" dur="166" decel="50000">
                                          <p:stCondLst>
                                            <p:cond delay="1834"/>
                                          </p:stCondLst>
                                        </p:cTn>
                                        <p:tgtEl>
                                          <p:spTgt spid="2"/>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p:cTn id="47" dur="1000" fill="hold"/>
                                        <p:tgtEl>
                                          <p:spTgt spid="3"/>
                                        </p:tgtEl>
                                        <p:attrNameLst>
                                          <p:attrName>ppt_w</p:attrName>
                                        </p:attrNameLst>
                                      </p:cBhvr>
                                      <p:tavLst>
                                        <p:tav tm="0">
                                          <p:val>
                                            <p:fltVal val="0"/>
                                          </p:val>
                                        </p:tav>
                                        <p:tav tm="100000">
                                          <p:val>
                                            <p:strVal val="#ppt_w"/>
                                          </p:val>
                                        </p:tav>
                                      </p:tavLst>
                                    </p:anim>
                                    <p:anim calcmode="lin" valueType="num">
                                      <p:cBhvr>
                                        <p:cTn id="48" dur="1000" fill="hold"/>
                                        <p:tgtEl>
                                          <p:spTgt spid="3"/>
                                        </p:tgtEl>
                                        <p:attrNameLst>
                                          <p:attrName>ppt_h</p:attrName>
                                        </p:attrNameLst>
                                      </p:cBhvr>
                                      <p:tavLst>
                                        <p:tav tm="0">
                                          <p:val>
                                            <p:fltVal val="0"/>
                                          </p:val>
                                        </p:tav>
                                        <p:tav tm="100000">
                                          <p:val>
                                            <p:strVal val="#ppt_h"/>
                                          </p:val>
                                        </p:tav>
                                      </p:tavLst>
                                    </p:anim>
                                    <p:anim calcmode="lin" valueType="num">
                                      <p:cBhvr>
                                        <p:cTn id="49" dur="1000" fill="hold"/>
                                        <p:tgtEl>
                                          <p:spTgt spid="3"/>
                                        </p:tgtEl>
                                        <p:attrNameLst>
                                          <p:attrName>style.rotation</p:attrName>
                                        </p:attrNameLst>
                                      </p:cBhvr>
                                      <p:tavLst>
                                        <p:tav tm="0">
                                          <p:val>
                                            <p:fltVal val="90"/>
                                          </p:val>
                                        </p:tav>
                                        <p:tav tm="100000">
                                          <p:val>
                                            <p:fltVal val="0"/>
                                          </p:val>
                                        </p:tav>
                                      </p:tavLst>
                                    </p:anim>
                                    <p:animEffect transition="in" filter="fade">
                                      <p:cBhvr>
                                        <p:cTn id="5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55204"/>
            <a:ext cx="9293352" cy="539495"/>
          </a:xfrm>
          <a:solidFill>
            <a:schemeClr val="accent6">
              <a:lumMod val="20000"/>
              <a:lumOff val="80000"/>
            </a:schemeClr>
          </a:solidFill>
        </p:spPr>
        <p:txBody>
          <a:bodyPr>
            <a:normAutofit/>
          </a:bodyPr>
          <a:lstStyle/>
          <a:p>
            <a:r>
              <a:rPr lang="en-US" sz="3200" dirty="0" smtClean="0">
                <a:solidFill>
                  <a:schemeClr val="accent6">
                    <a:lumMod val="75000"/>
                  </a:schemeClr>
                </a:solidFill>
                <a:latin typeface="NikoshBAN" panose="02000000000000000000" pitchFamily="2" charset="0"/>
                <a:cs typeface="NikoshBAN" panose="02000000000000000000" pitchFamily="2" charset="0"/>
              </a:rPr>
              <a:t>পবিত্র আরব ভূ-খন্ডকে কেন “জাজিরাতুল” আরব বলা হয়? বর্ণনা কর।</a:t>
            </a:r>
            <a:endParaRPr lang="en-US" sz="3200" dirty="0">
              <a:solidFill>
                <a:schemeClr val="accent6">
                  <a:lumMod val="75000"/>
                </a:schemeClr>
              </a:solidFill>
              <a:latin typeface="NikoshBAN" panose="02000000000000000000" pitchFamily="2" charset="0"/>
              <a:cs typeface="NikoshBAN" panose="02000000000000000000" pitchFamily="2" charset="0"/>
            </a:endParaRPr>
          </a:p>
        </p:txBody>
      </p:sp>
      <p:sp>
        <p:nvSpPr>
          <p:cNvPr id="4" name="Rectangle 3"/>
          <p:cNvSpPr/>
          <p:nvPr/>
        </p:nvSpPr>
        <p:spPr>
          <a:xfrm>
            <a:off x="2131485" y="656547"/>
            <a:ext cx="3759363" cy="923330"/>
          </a:xfrm>
          <a:prstGeom prst="rect">
            <a:avLst/>
          </a:prstGeom>
          <a:solidFill>
            <a:schemeClr val="accent6">
              <a:lumMod val="40000"/>
              <a:lumOff val="60000"/>
            </a:schemeClr>
          </a:solidFill>
          <a:scene3d>
            <a:camera prst="orthographicFront"/>
            <a:lightRig rig="threePt" dir="t"/>
          </a:scene3d>
          <a:sp3d>
            <a:bevelT w="139700" prst="cross"/>
          </a:sp3d>
        </p:spPr>
        <p:txBody>
          <a:bodyPr wrap="none" lIns="91440" tIns="45720" rIns="91440" bIns="45720">
            <a:spAutoFit/>
          </a:bodyPr>
          <a:lstStyle/>
          <a:p>
            <a:pPr algn="ctr"/>
            <a:r>
              <a:rPr lang="en-US" sz="5400" b="1" spc="50" dirty="0" smtClean="0">
                <a:ln w="0"/>
                <a:solidFill>
                  <a:schemeClr val="accent6">
                    <a:lumMod val="60000"/>
                    <a:lumOff val="40000"/>
                  </a:schemeClr>
                </a:solidFill>
                <a:effectLst>
                  <a:innerShdw blurRad="63500" dist="50800" dir="13500000">
                    <a:srgbClr val="000000">
                      <a:alpha val="50000"/>
                    </a:srgbClr>
                  </a:innerShdw>
                </a:effectLst>
              </a:rPr>
              <a:t>দলীয় কাজ</a:t>
            </a:r>
            <a:endParaRPr lang="en-US" sz="5400" b="1" cap="none" spc="50" dirty="0">
              <a:ln w="0"/>
              <a:solidFill>
                <a:schemeClr val="accent6">
                  <a:lumMod val="60000"/>
                  <a:lumOff val="40000"/>
                </a:schemeClr>
              </a:solidFill>
              <a:effectLst>
                <a:innerShdw blurRad="63500" dist="50800" dir="13500000">
                  <a:srgbClr val="000000">
                    <a:alpha val="50000"/>
                  </a:srgbClr>
                </a:innerShdw>
              </a:effectLst>
            </a:endParaRPr>
          </a:p>
        </p:txBody>
      </p:sp>
      <p:sp>
        <p:nvSpPr>
          <p:cNvPr id="5" name="Rounded Rectangle 4"/>
          <p:cNvSpPr/>
          <p:nvPr/>
        </p:nvSpPr>
        <p:spPr>
          <a:xfrm>
            <a:off x="4098034" y="3933424"/>
            <a:ext cx="2240280" cy="594360"/>
          </a:xfrm>
          <a:prstGeom prst="roundRect">
            <a:avLst/>
          </a:prstGeom>
          <a:solidFill>
            <a:schemeClr val="accent6">
              <a:lumMod val="40000"/>
              <a:lumOff val="6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accent6">
                    <a:lumMod val="75000"/>
                  </a:schemeClr>
                </a:solidFill>
                <a:latin typeface="NikoshBAN" panose="02000000000000000000" pitchFamily="2" charset="0"/>
                <a:cs typeface="NikoshBAN" panose="02000000000000000000" pitchFamily="2" charset="0"/>
              </a:rPr>
              <a:t>সমাধান</a:t>
            </a:r>
            <a:endParaRPr lang="en-US" sz="4400" b="1" dirty="0">
              <a:solidFill>
                <a:schemeClr val="accent6">
                  <a:lumMod val="75000"/>
                </a:schemeClr>
              </a:solidFill>
              <a:latin typeface="NikoshBAN" panose="02000000000000000000" pitchFamily="2" charset="0"/>
              <a:cs typeface="NikoshBAN" panose="02000000000000000000" pitchFamily="2" charset="0"/>
            </a:endParaRPr>
          </a:p>
        </p:txBody>
      </p:sp>
      <p:sp>
        <p:nvSpPr>
          <p:cNvPr id="6" name="Rectangle 5"/>
          <p:cNvSpPr/>
          <p:nvPr/>
        </p:nvSpPr>
        <p:spPr>
          <a:xfrm>
            <a:off x="838200" y="4754880"/>
            <a:ext cx="9293352" cy="138074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smtClean="0">
                <a:solidFill>
                  <a:schemeClr val="accent6">
                    <a:lumMod val="50000"/>
                  </a:schemeClr>
                </a:solidFill>
                <a:latin typeface="NikoshBAN" panose="02000000000000000000" pitchFamily="2" charset="0"/>
                <a:cs typeface="NikoshBAN" panose="02000000000000000000" pitchFamily="2" charset="0"/>
              </a:rPr>
              <a:t>পবিত্র আরব ভূ-খন্ড পৃথিবীর বৃহত্তম উপদ্বীপ। এশিয়া মহাদেশের দক্ষিন-পশ্চিমে অবস্থিত এ ভূ-খন্ডের তিনদিকে সমুদ্র ও একদিক স্থল দ্বারা বেষ্টিত। তাই এ ভূ-খন্ডকে “জাজিরাতুল আরব” বা “আরব উপদ্বীপ” বলা হয়ে থাকে।</a:t>
            </a:r>
            <a:endParaRPr lang="en-US" sz="2400" dirty="0">
              <a:solidFill>
                <a:schemeClr val="accent6">
                  <a:lumMod val="50000"/>
                </a:schemeClr>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0630" y="656547"/>
            <a:ext cx="2820922" cy="2115692"/>
          </a:xfrm>
          <a:prstGeom prst="rect">
            <a:avLst/>
          </a:prstGeom>
        </p:spPr>
      </p:pic>
    </p:spTree>
    <p:extLst>
      <p:ext uri="{BB962C8B-B14F-4D97-AF65-F5344CB8AC3E}">
        <p14:creationId xmlns:p14="http://schemas.microsoft.com/office/powerpoint/2010/main" val="2826005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800" decel="100000"/>
                                        <p:tgtEl>
                                          <p:spTgt spid="4"/>
                                        </p:tgtEl>
                                      </p:cBhvr>
                                    </p:animEffect>
                                    <p:anim calcmode="lin" valueType="num">
                                      <p:cBhvr>
                                        <p:cTn id="13" dur="800" decel="100000" fill="hold"/>
                                        <p:tgtEl>
                                          <p:spTgt spid="4"/>
                                        </p:tgtEl>
                                        <p:attrNameLst>
                                          <p:attrName>style.rotation</p:attrName>
                                        </p:attrNameLst>
                                      </p:cBhvr>
                                      <p:tavLst>
                                        <p:tav tm="0">
                                          <p:val>
                                            <p:fltVal val="-90"/>
                                          </p:val>
                                        </p:tav>
                                        <p:tav tm="100000">
                                          <p:val>
                                            <p:fltVal val="0"/>
                                          </p:val>
                                        </p:tav>
                                      </p:tavLst>
                                    </p:anim>
                                    <p:anim calcmode="lin" valueType="num">
                                      <p:cBhvr>
                                        <p:cTn id="14" dur="800" decel="100000" fill="hold"/>
                                        <p:tgtEl>
                                          <p:spTgt spid="4"/>
                                        </p:tgtEl>
                                        <p:attrNameLst>
                                          <p:attrName>ppt_x</p:attrName>
                                        </p:attrNameLst>
                                      </p:cBhvr>
                                      <p:tavLst>
                                        <p:tav tm="0">
                                          <p:val>
                                            <p:strVal val="#ppt_x+0.4"/>
                                          </p:val>
                                        </p:tav>
                                        <p:tav tm="100000">
                                          <p:val>
                                            <p:strVal val="#ppt_x-0.05"/>
                                          </p:val>
                                        </p:tav>
                                      </p:tavLst>
                                    </p:anim>
                                    <p:anim calcmode="lin" valueType="num">
                                      <p:cBhvr>
                                        <p:cTn id="15" dur="800" decel="100000" fill="hold"/>
                                        <p:tgtEl>
                                          <p:spTgt spid="4"/>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3">
                                            <p:bg/>
                                          </p:spTgt>
                                        </p:tgtEl>
                                        <p:attrNameLst>
                                          <p:attrName>style.visibility</p:attrName>
                                        </p:attrNameLst>
                                      </p:cBhvr>
                                      <p:to>
                                        <p:strVal val="visible"/>
                                      </p:to>
                                    </p:set>
                                    <p:anim by="(-#ppt_w*2)" calcmode="lin" valueType="num">
                                      <p:cBhvr rctx="PPT">
                                        <p:cTn id="22" dur="500" autoRev="1" fill="hold">
                                          <p:stCondLst>
                                            <p:cond delay="0"/>
                                          </p:stCondLst>
                                        </p:cTn>
                                        <p:tgtEl>
                                          <p:spTgt spid="3">
                                            <p:bg/>
                                          </p:spTgt>
                                        </p:tgtEl>
                                        <p:attrNameLst>
                                          <p:attrName>ppt_w</p:attrName>
                                        </p:attrNameLst>
                                      </p:cBhvr>
                                    </p:anim>
                                    <p:anim by="(#ppt_w*0.50)" calcmode="lin" valueType="num">
                                      <p:cBhvr>
                                        <p:cTn id="23" dur="500" decel="50000" autoRev="1" fill="hold">
                                          <p:stCondLst>
                                            <p:cond delay="0"/>
                                          </p:stCondLst>
                                        </p:cTn>
                                        <p:tgtEl>
                                          <p:spTgt spid="3">
                                            <p:bg/>
                                          </p:spTgt>
                                        </p:tgtEl>
                                        <p:attrNameLst>
                                          <p:attrName>ppt_x</p:attrName>
                                        </p:attrNameLst>
                                      </p:cBhvr>
                                    </p:anim>
                                    <p:anim from="(-#ppt_h/2)" to="(#ppt_y)" calcmode="lin" valueType="num">
                                      <p:cBhvr>
                                        <p:cTn id="24" dur="1000" fill="hold">
                                          <p:stCondLst>
                                            <p:cond delay="0"/>
                                          </p:stCondLst>
                                        </p:cTn>
                                        <p:tgtEl>
                                          <p:spTgt spid="3">
                                            <p:bg/>
                                          </p:spTgt>
                                        </p:tgtEl>
                                        <p:attrNameLst>
                                          <p:attrName>ppt_y</p:attrName>
                                        </p:attrNameLst>
                                      </p:cBhvr>
                                    </p:anim>
                                    <p:animRot by="21600000">
                                      <p:cBhvr>
                                        <p:cTn id="25" dur="1000" fill="hold">
                                          <p:stCondLst>
                                            <p:cond delay="0"/>
                                          </p:stCondLst>
                                        </p:cTn>
                                        <p:tgtEl>
                                          <p:spTgt spid="3">
                                            <p:bg/>
                                          </p:spTgt>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56" presetClass="entr" presetSubtype="0" fill="hold" grpId="0" nodeType="clickEffect">
                                  <p:stCondLst>
                                    <p:cond delay="0"/>
                                  </p:stCondLst>
                                  <p:iterate type="lt">
                                    <p:tmPct val="10000"/>
                                  </p:iterate>
                                  <p:childTnLst>
                                    <p:set>
                                      <p:cBhvr>
                                        <p:cTn id="29" dur="1" fill="hold">
                                          <p:stCondLst>
                                            <p:cond delay="0"/>
                                          </p:stCondLst>
                                        </p:cTn>
                                        <p:tgtEl>
                                          <p:spTgt spid="3">
                                            <p:txEl>
                                              <p:pRg st="0" end="0"/>
                                            </p:txEl>
                                          </p:spTgt>
                                        </p:tgtEl>
                                        <p:attrNameLst>
                                          <p:attrName>style.visibility</p:attrName>
                                        </p:attrNameLst>
                                      </p:cBhvr>
                                      <p:to>
                                        <p:strVal val="visible"/>
                                      </p:to>
                                    </p:set>
                                    <p:anim by="(-#ppt_w*2)" calcmode="lin" valueType="num">
                                      <p:cBhvr rctx="PPT">
                                        <p:cTn id="30" dur="500" autoRev="1" fill="hold">
                                          <p:stCondLst>
                                            <p:cond delay="0"/>
                                          </p:stCondLst>
                                        </p:cTn>
                                        <p:tgtEl>
                                          <p:spTgt spid="3">
                                            <p:txEl>
                                              <p:pRg st="0" end="0"/>
                                            </p:txEl>
                                          </p:spTgt>
                                        </p:tgtEl>
                                        <p:attrNameLst>
                                          <p:attrName>ppt_w</p:attrName>
                                        </p:attrNameLst>
                                      </p:cBhvr>
                                    </p:anim>
                                    <p:anim by="(#ppt_w*0.50)" calcmode="lin" valueType="num">
                                      <p:cBhvr>
                                        <p:cTn id="31" dur="500" decel="50000" autoRev="1" fill="hold">
                                          <p:stCondLst>
                                            <p:cond delay="0"/>
                                          </p:stCondLst>
                                        </p:cTn>
                                        <p:tgtEl>
                                          <p:spTgt spid="3">
                                            <p:txEl>
                                              <p:pRg st="0" end="0"/>
                                            </p:txEl>
                                          </p:spTgt>
                                        </p:tgtEl>
                                        <p:attrNameLst>
                                          <p:attrName>ppt_x</p:attrName>
                                        </p:attrNameLst>
                                      </p:cBhvr>
                                    </p:anim>
                                    <p:anim from="(-#ppt_h/2)" to="(#ppt_y)" calcmode="lin" valueType="num">
                                      <p:cBhvr>
                                        <p:cTn id="32" dur="1000" fill="hold">
                                          <p:stCondLst>
                                            <p:cond delay="0"/>
                                          </p:stCondLst>
                                        </p:cTn>
                                        <p:tgtEl>
                                          <p:spTgt spid="3">
                                            <p:txEl>
                                              <p:pRg st="0" end="0"/>
                                            </p:txEl>
                                          </p:spTgt>
                                        </p:tgtEl>
                                        <p:attrNameLst>
                                          <p:attrName>ppt_y</p:attrName>
                                        </p:attrNameLst>
                                      </p:cBhvr>
                                    </p:anim>
                                    <p:animRot by="21600000">
                                      <p:cBhvr>
                                        <p:cTn id="33" dur="1000" fill="hold">
                                          <p:stCondLst>
                                            <p:cond delay="0"/>
                                          </p:stCondLst>
                                        </p:cTn>
                                        <p:tgtEl>
                                          <p:spTgt spid="3">
                                            <p:txEl>
                                              <p:pRg st="0" end="0"/>
                                            </p:txEl>
                                          </p:spTgt>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41" presetClass="entr" presetSubtype="0" fill="hold" grpId="0" nodeType="clickEffect">
                                  <p:stCondLst>
                                    <p:cond delay="0"/>
                                  </p:stCondLst>
                                  <p:iterate type="lt">
                                    <p:tmPct val="10000"/>
                                  </p:iterate>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5"/>
                                        </p:tgtEl>
                                        <p:attrNameLst>
                                          <p:attrName>ppt_y</p:attrName>
                                        </p:attrNameLst>
                                      </p:cBhvr>
                                      <p:tavLst>
                                        <p:tav tm="0">
                                          <p:val>
                                            <p:strVal val="#ppt_y"/>
                                          </p:val>
                                        </p:tav>
                                        <p:tav tm="100000">
                                          <p:val>
                                            <p:strVal val="#ppt_y"/>
                                          </p:val>
                                        </p:tav>
                                      </p:tavLst>
                                    </p:anim>
                                    <p:anim calcmode="lin" valueType="num">
                                      <p:cBhvr>
                                        <p:cTn id="40"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edge">
                                      <p:cBhvr>
                                        <p:cTn id="4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9727" y="2585697"/>
            <a:ext cx="9167496" cy="1000881"/>
          </a:xfrm>
          <a:blipFill>
            <a:blip r:embed="rId2"/>
            <a:tile tx="0" ty="0" sx="100000" sy="100000" flip="none" algn="tl"/>
          </a:blipFill>
        </p:spPr>
        <p:txBody>
          <a:bodyPr>
            <a:noAutofit/>
          </a:bodyPr>
          <a:lstStyle/>
          <a:p>
            <a:pPr marL="0" indent="0">
              <a:buNone/>
            </a:pPr>
            <a:r>
              <a:rPr lang="en-US" sz="3200" b="1" dirty="0" smtClean="0">
                <a:solidFill>
                  <a:schemeClr val="accent4">
                    <a:lumMod val="50000"/>
                  </a:schemeClr>
                </a:solidFill>
                <a:latin typeface="NikoshBAN" panose="02000000000000000000" pitchFamily="2" charset="0"/>
                <a:cs typeface="NikoshBAN" panose="02000000000000000000" pitchFamily="2" charset="0"/>
              </a:rPr>
              <a:t>প্রাক-ইসলামি আরব উপদ্বীপের ভৌগোলিক অবস্থান, সীমা ও আয়তন বর্ণনা মূলক প্রতিবেদন তৈরী করে আনবে।</a:t>
            </a:r>
          </a:p>
        </p:txBody>
      </p:sp>
      <p:sp>
        <p:nvSpPr>
          <p:cNvPr id="5" name="Rectangle 4"/>
          <p:cNvSpPr/>
          <p:nvPr/>
        </p:nvSpPr>
        <p:spPr>
          <a:xfrm>
            <a:off x="3744025" y="892193"/>
            <a:ext cx="3938899" cy="923330"/>
          </a:xfrm>
          <a:prstGeom prst="rect">
            <a:avLst/>
          </a:prstGeom>
          <a:solidFill>
            <a:schemeClr val="accent2">
              <a:lumMod val="60000"/>
              <a:lumOff val="40000"/>
            </a:schemeClr>
          </a:solidFill>
          <a:scene3d>
            <a:camera prst="orthographicFront"/>
            <a:lightRig rig="threePt" dir="t"/>
          </a:scene3d>
          <a:sp3d>
            <a:bevelT w="165100" prst="coolSlant"/>
          </a:sp3d>
        </p:spPr>
        <p:txBody>
          <a:bodyPr wrap="none" lIns="91440" tIns="45720" rIns="91440" bIns="45720">
            <a:spAutoFit/>
          </a:bodyPr>
          <a:lstStyle/>
          <a:p>
            <a:pPr algn="ctr"/>
            <a:r>
              <a:rPr lang="en-US" sz="5400" b="1" dirty="0" smtClean="0">
                <a:ln w="12700">
                  <a:solidFill>
                    <a:schemeClr val="tx2">
                      <a:lumMod val="75000"/>
                    </a:schemeClr>
                  </a:solidFill>
                  <a:prstDash val="solid"/>
                </a:ln>
                <a:solidFill>
                  <a:schemeClr val="accent2">
                    <a:lumMod val="20000"/>
                    <a:lumOff val="80000"/>
                  </a:schemeClr>
                </a:solidFill>
                <a:effectLst>
                  <a:outerShdw dist="38100" dir="2640000" algn="bl" rotWithShape="0">
                    <a:schemeClr val="tx2">
                      <a:lumMod val="75000"/>
                    </a:schemeClr>
                  </a:outerShdw>
                </a:effectLst>
              </a:rPr>
              <a:t>বাড়ির কাজ</a:t>
            </a:r>
            <a:endParaRPr lang="en-US" sz="5400" b="1" cap="none" spc="0" dirty="0">
              <a:ln w="12700">
                <a:solidFill>
                  <a:schemeClr val="tx2">
                    <a:lumMod val="75000"/>
                  </a:schemeClr>
                </a:solidFill>
                <a:prstDash val="solid"/>
              </a:ln>
              <a:solidFill>
                <a:schemeClr val="accent2">
                  <a:lumMod val="20000"/>
                  <a:lumOff val="80000"/>
                </a:schemeClr>
              </a:solid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5677839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3">
                                            <p:bg/>
                                          </p:spTgt>
                                        </p:tgtEl>
                                        <p:attrNameLst>
                                          <p:attrName>style.visibility</p:attrName>
                                        </p:attrNameLst>
                                      </p:cBhvr>
                                      <p:to>
                                        <p:strVal val="visible"/>
                                      </p:to>
                                    </p:set>
                                    <p:anim calcmode="lin" valueType="num">
                                      <p:cBhvr>
                                        <p:cTn id="16" dur="1000" fill="hold"/>
                                        <p:tgtEl>
                                          <p:spTgt spid="3">
                                            <p:bg/>
                                          </p:spTgt>
                                        </p:tgtEl>
                                        <p:attrNameLst>
                                          <p:attrName>ppt_w</p:attrName>
                                        </p:attrNameLst>
                                      </p:cBhvr>
                                      <p:tavLst>
                                        <p:tav tm="0">
                                          <p:val>
                                            <p:fltVal val="0"/>
                                          </p:val>
                                        </p:tav>
                                        <p:tav tm="100000">
                                          <p:val>
                                            <p:strVal val="#ppt_w"/>
                                          </p:val>
                                        </p:tav>
                                      </p:tavLst>
                                    </p:anim>
                                    <p:anim calcmode="lin" valueType="num">
                                      <p:cBhvr>
                                        <p:cTn id="17" dur="1000" fill="hold"/>
                                        <p:tgtEl>
                                          <p:spTgt spid="3">
                                            <p:bg/>
                                          </p:spTgt>
                                        </p:tgtEl>
                                        <p:attrNameLst>
                                          <p:attrName>ppt_h</p:attrName>
                                        </p:attrNameLst>
                                      </p:cBhvr>
                                      <p:tavLst>
                                        <p:tav tm="0">
                                          <p:val>
                                            <p:fltVal val="0"/>
                                          </p:val>
                                        </p:tav>
                                        <p:tav tm="100000">
                                          <p:val>
                                            <p:strVal val="#ppt_h"/>
                                          </p:val>
                                        </p:tav>
                                      </p:tavLst>
                                    </p:anim>
                                    <p:anim calcmode="lin" valueType="num">
                                      <p:cBhvr>
                                        <p:cTn id="18" dur="1000" fill="hold"/>
                                        <p:tgtEl>
                                          <p:spTgt spid="3">
                                            <p:bg/>
                                          </p:spTgt>
                                        </p:tgtEl>
                                        <p:attrNameLst>
                                          <p:attrName>style.rotation</p:attrName>
                                        </p:attrNameLst>
                                      </p:cBhvr>
                                      <p:tavLst>
                                        <p:tav tm="0">
                                          <p:val>
                                            <p:fltVal val="90"/>
                                          </p:val>
                                        </p:tav>
                                        <p:tav tm="100000">
                                          <p:val>
                                            <p:fltVal val="0"/>
                                          </p:val>
                                        </p:tav>
                                      </p:tavLst>
                                    </p:anim>
                                    <p:animEffect transition="in" filter="fade">
                                      <p:cBhvr>
                                        <p:cTn id="19" dur="1000"/>
                                        <p:tgtEl>
                                          <p:spTgt spid="3">
                                            <p:bg/>
                                          </p:spTgt>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44123" y="488248"/>
            <a:ext cx="4325112" cy="923330"/>
          </a:xfrm>
          <a:prstGeom prst="rect">
            <a:avLst/>
          </a:prstGeom>
          <a:solidFill>
            <a:schemeClr val="accent1">
              <a:lumMod val="20000"/>
              <a:lumOff val="80000"/>
            </a:schemeClr>
          </a:solidFill>
          <a:effectLst>
            <a:glow rad="228600">
              <a:schemeClr val="accent5">
                <a:satMod val="175000"/>
                <a:alpha val="40000"/>
              </a:schemeClr>
            </a:glow>
          </a:effectLst>
        </p:spPr>
        <p:txBody>
          <a:bodyPr wrap="square" lIns="91440" tIns="45720" rIns="91440" bIns="45720">
            <a:spAutoFit/>
          </a:bodyPr>
          <a:lstStyle/>
          <a:p>
            <a:pPr algn="ctr"/>
            <a:r>
              <a:rPr lang="en-US" sz="5400" b="1" dirty="0" smtClean="0">
                <a:ln w="6600">
                  <a:solidFill>
                    <a:schemeClr val="accent2"/>
                  </a:solidFill>
                  <a:prstDash val="solid"/>
                </a:ln>
                <a:solidFill>
                  <a:schemeClr val="accent4">
                    <a:lumMod val="20000"/>
                    <a:lumOff val="80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সবাইকে ধন্যবাদ</a:t>
            </a:r>
            <a:endParaRPr lang="en-US" sz="5400" b="1" cap="none" spc="0" dirty="0">
              <a:ln w="6600">
                <a:solidFill>
                  <a:schemeClr val="accent2"/>
                </a:solidFill>
                <a:prstDash val="solid"/>
              </a:ln>
              <a:solidFill>
                <a:schemeClr val="accent4">
                  <a:lumMod val="20000"/>
                  <a:lumOff val="80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7" name="Rectangle 6"/>
          <p:cNvSpPr/>
          <p:nvPr/>
        </p:nvSpPr>
        <p:spPr>
          <a:xfrm>
            <a:off x="3844123" y="1818593"/>
            <a:ext cx="4325112" cy="923330"/>
          </a:xfrm>
          <a:prstGeom prst="rect">
            <a:avLst/>
          </a:prstGeom>
          <a:solidFill>
            <a:schemeClr val="bg1">
              <a:lumMod val="85000"/>
            </a:schemeClr>
          </a:solidFill>
          <a:effectLst>
            <a:glow rad="139700">
              <a:schemeClr val="accent2">
                <a:satMod val="175000"/>
                <a:alpha val="40000"/>
              </a:schemeClr>
            </a:glow>
          </a:effectLst>
        </p:spPr>
        <p:txBody>
          <a:bodyPr wrap="square" lIns="91440" tIns="45720" rIns="91440" bIns="45720">
            <a:spAutoFit/>
          </a:bodyPr>
          <a:lstStyle/>
          <a:p>
            <a:pPr algn="ctr"/>
            <a:r>
              <a:rPr lang="en-US" sz="5400" b="1" dirty="0" smtClean="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আল্লাহ হাফেজ</a:t>
            </a:r>
            <a:endParaRPr lang="en-US" sz="5400" b="1" cap="none" spc="0" dirty="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4123" y="2918130"/>
            <a:ext cx="4325112" cy="3721210"/>
          </a:xfrm>
          <a:prstGeom prst="rect">
            <a:avLst/>
          </a:prstGeom>
        </p:spPr>
      </p:pic>
    </p:spTree>
    <p:extLst>
      <p:ext uri="{BB962C8B-B14F-4D97-AF65-F5344CB8AC3E}">
        <p14:creationId xmlns:p14="http://schemas.microsoft.com/office/powerpoint/2010/main" val="29436271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Ribbon 4"/>
          <p:cNvSpPr/>
          <p:nvPr/>
        </p:nvSpPr>
        <p:spPr>
          <a:xfrm>
            <a:off x="2473234" y="887231"/>
            <a:ext cx="7019109" cy="1054780"/>
          </a:xfrm>
          <a:prstGeom prst="ribbon">
            <a:avLst/>
          </a:prstGeom>
          <a:solidFill>
            <a:srgbClr val="00B0F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rgbClr val="FFFF00"/>
                </a:solidFill>
                <a:latin typeface="NikoshBAN" panose="02000000000000000000" pitchFamily="2" charset="0"/>
                <a:cs typeface="NikoshBAN" panose="02000000000000000000" pitchFamily="2" charset="0"/>
              </a:rPr>
              <a:t>পাঠ পরিচিতি</a:t>
            </a:r>
            <a:endParaRPr lang="en-US" sz="6000" b="1" dirty="0">
              <a:solidFill>
                <a:srgbClr val="FFFF00"/>
              </a:solidFill>
              <a:latin typeface="NikoshBAN" panose="02000000000000000000" pitchFamily="2" charset="0"/>
              <a:cs typeface="NikoshBAN" panose="02000000000000000000" pitchFamily="2" charset="0"/>
            </a:endParaRPr>
          </a:p>
        </p:txBody>
      </p:sp>
      <p:sp>
        <p:nvSpPr>
          <p:cNvPr id="2" name="Rounded Rectangle 1"/>
          <p:cNvSpPr/>
          <p:nvPr/>
        </p:nvSpPr>
        <p:spPr>
          <a:xfrm>
            <a:off x="3081867" y="2658533"/>
            <a:ext cx="6121400" cy="2413000"/>
          </a:xfrm>
          <a:prstGeom prst="roundRect">
            <a:avLst/>
          </a:prstGeom>
          <a:solidFill>
            <a:schemeClr val="accent6">
              <a:lumMod val="75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accent4">
                    <a:lumMod val="60000"/>
                    <a:lumOff val="40000"/>
                  </a:schemeClr>
                </a:solidFill>
                <a:latin typeface="NikoshBAN" panose="02000000000000000000" pitchFamily="2" charset="0"/>
                <a:cs typeface="NikoshBAN" panose="02000000000000000000" pitchFamily="2" charset="0"/>
              </a:rPr>
              <a:t>ইসলামের </a:t>
            </a:r>
            <a:r>
              <a:rPr lang="en-US" sz="3200" b="1" dirty="0" smtClean="0">
                <a:solidFill>
                  <a:schemeClr val="accent4">
                    <a:lumMod val="60000"/>
                    <a:lumOff val="40000"/>
                  </a:schemeClr>
                </a:solidFill>
                <a:latin typeface="NikoshBAN" panose="02000000000000000000" pitchFamily="2" charset="0"/>
                <a:cs typeface="NikoshBAN" panose="02000000000000000000" pitchFamily="2" charset="0"/>
              </a:rPr>
              <a:t>ইতিহাস</a:t>
            </a:r>
          </a:p>
          <a:p>
            <a:pPr algn="ctr"/>
            <a:r>
              <a:rPr lang="en-US" sz="3200" b="1" dirty="0" smtClean="0">
                <a:solidFill>
                  <a:schemeClr val="accent4">
                    <a:lumMod val="60000"/>
                    <a:lumOff val="40000"/>
                  </a:schemeClr>
                </a:solidFill>
                <a:latin typeface="NikoshBAN" panose="02000000000000000000" pitchFamily="2" charset="0"/>
                <a:cs typeface="NikoshBAN" panose="02000000000000000000" pitchFamily="2" charset="0"/>
              </a:rPr>
              <a:t>দাখিল নবম শ্রেণি</a:t>
            </a:r>
          </a:p>
          <a:p>
            <a:pPr algn="ctr"/>
            <a:r>
              <a:rPr lang="en-US" sz="3200" b="1" dirty="0" smtClean="0">
                <a:solidFill>
                  <a:schemeClr val="accent4">
                    <a:lumMod val="60000"/>
                    <a:lumOff val="40000"/>
                  </a:schemeClr>
                </a:solidFill>
                <a:latin typeface="NikoshBAN" panose="02000000000000000000" pitchFamily="2" charset="0"/>
                <a:cs typeface="NikoshBAN" panose="02000000000000000000" pitchFamily="2" charset="0"/>
              </a:rPr>
              <a:t>প্রথম অধ্যায়ের প্রথম পরিচ্ছেদ</a:t>
            </a:r>
          </a:p>
          <a:p>
            <a:pPr algn="ctr"/>
            <a:r>
              <a:rPr lang="en-US" sz="3200" b="1" dirty="0" smtClean="0">
                <a:solidFill>
                  <a:schemeClr val="accent4">
                    <a:lumMod val="60000"/>
                    <a:lumOff val="40000"/>
                  </a:schemeClr>
                </a:solidFill>
                <a:latin typeface="NikoshBAN" panose="02000000000000000000" pitchFamily="2" charset="0"/>
                <a:cs typeface="NikoshBAN" panose="02000000000000000000" pitchFamily="2" charset="0"/>
              </a:rPr>
              <a:t>প্রাক-ইসলামি </a:t>
            </a:r>
            <a:r>
              <a:rPr lang="en-US" sz="3200" b="1" dirty="0" smtClean="0">
                <a:solidFill>
                  <a:schemeClr val="accent4">
                    <a:lumMod val="60000"/>
                    <a:lumOff val="40000"/>
                  </a:schemeClr>
                </a:solidFill>
                <a:latin typeface="NikoshBAN" panose="02000000000000000000" pitchFamily="2" charset="0"/>
                <a:cs typeface="NikoshBAN" panose="02000000000000000000" pitchFamily="2" charset="0"/>
              </a:rPr>
              <a:t>আরব উপদ্বীপের ভৌগোলিক অবস্থান ও সীমা</a:t>
            </a:r>
            <a:endParaRPr lang="en-US" sz="3200" b="1" dirty="0">
              <a:solidFill>
                <a:schemeClr val="accent4">
                  <a:lumMod val="60000"/>
                  <a:lumOff val="4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511731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6265" y="2401385"/>
            <a:ext cx="5386581" cy="3387789"/>
          </a:xfrm>
          <a:solidFill>
            <a:schemeClr val="accent1">
              <a:lumMod val="75000"/>
            </a:schemeClr>
          </a:solidFill>
          <a:ln w="76200">
            <a:solidFill>
              <a:schemeClr val="tx1"/>
            </a:solidFill>
          </a:ln>
        </p:spPr>
        <p:txBody>
          <a:bodyPr anchor="ctr">
            <a:normAutofit/>
          </a:bodyPr>
          <a:lstStyle/>
          <a:p>
            <a:pPr marL="0" indent="0" algn="ctr">
              <a:buNone/>
            </a:pPr>
            <a:r>
              <a:rPr lang="en-US" sz="3200" b="1" dirty="0" smtClean="0">
                <a:solidFill>
                  <a:schemeClr val="accent2">
                    <a:lumMod val="40000"/>
                    <a:lumOff val="60000"/>
                  </a:schemeClr>
                </a:solidFill>
                <a:latin typeface="NikoshBAN" panose="02000000000000000000" pitchFamily="2" charset="0"/>
                <a:cs typeface="NikoshBAN" panose="02000000000000000000" pitchFamily="2" charset="0"/>
              </a:rPr>
              <a:t>মোঃ নাইমুল হক</a:t>
            </a:r>
          </a:p>
          <a:p>
            <a:pPr marL="0" indent="0" algn="ctr">
              <a:buNone/>
            </a:pPr>
            <a:r>
              <a:rPr lang="en-US" sz="3200" b="1" dirty="0" smtClean="0">
                <a:solidFill>
                  <a:schemeClr val="accent2">
                    <a:lumMod val="40000"/>
                    <a:lumOff val="60000"/>
                  </a:schemeClr>
                </a:solidFill>
                <a:latin typeface="NikoshBAN" panose="02000000000000000000" pitchFamily="2" charset="0"/>
                <a:cs typeface="NikoshBAN" panose="02000000000000000000" pitchFamily="2" charset="0"/>
              </a:rPr>
              <a:t>“প্রভাষক” ইসলামের ইতিহাস</a:t>
            </a:r>
          </a:p>
          <a:p>
            <a:pPr marL="0" indent="0" algn="ctr">
              <a:buNone/>
            </a:pPr>
            <a:r>
              <a:rPr lang="en-US" sz="3200" b="1" dirty="0" smtClean="0">
                <a:solidFill>
                  <a:schemeClr val="accent2">
                    <a:lumMod val="40000"/>
                    <a:lumOff val="60000"/>
                  </a:schemeClr>
                </a:solidFill>
                <a:latin typeface="NikoshBAN" panose="02000000000000000000" pitchFamily="2" charset="0"/>
                <a:cs typeface="NikoshBAN" panose="02000000000000000000" pitchFamily="2" charset="0"/>
              </a:rPr>
              <a:t>নিতপুর দারুস্‌ সুন্নাহ্‌ ফাজিল মাদ্‌রাসা</a:t>
            </a:r>
          </a:p>
          <a:p>
            <a:pPr marL="0" indent="0" algn="ctr">
              <a:buNone/>
            </a:pPr>
            <a:r>
              <a:rPr lang="en-US" sz="3200" b="1" dirty="0" smtClean="0">
                <a:solidFill>
                  <a:schemeClr val="accent2">
                    <a:lumMod val="40000"/>
                    <a:lumOff val="60000"/>
                  </a:schemeClr>
                </a:solidFill>
                <a:latin typeface="NikoshBAN" panose="02000000000000000000" pitchFamily="2" charset="0"/>
                <a:cs typeface="NikoshBAN" panose="02000000000000000000" pitchFamily="2" charset="0"/>
              </a:rPr>
              <a:t>পোরশা, নওগাঁ।</a:t>
            </a:r>
          </a:p>
          <a:p>
            <a:pPr marL="0" indent="0" algn="ctr">
              <a:buNone/>
            </a:pPr>
            <a:r>
              <a:rPr lang="en-US" sz="3200" b="1" dirty="0" smtClean="0">
                <a:solidFill>
                  <a:schemeClr val="accent2">
                    <a:lumMod val="40000"/>
                    <a:lumOff val="60000"/>
                  </a:schemeClr>
                </a:solidFill>
                <a:latin typeface="NikoshBAN" panose="02000000000000000000" pitchFamily="2" charset="0"/>
                <a:cs typeface="NikoshBAN" panose="02000000000000000000" pitchFamily="2" charset="0"/>
              </a:rPr>
              <a:t>মোবাইল নম্বর-০১৭২৪-০৫১১৪৫</a:t>
            </a:r>
            <a:endParaRPr lang="en-US" sz="3200" b="1" dirty="0">
              <a:solidFill>
                <a:schemeClr val="accent2">
                  <a:lumMod val="40000"/>
                  <a:lumOff val="60000"/>
                </a:schemeClr>
              </a:solidFill>
              <a:latin typeface="NikoshBAN" panose="02000000000000000000" pitchFamily="2" charset="0"/>
              <a:cs typeface="NikoshBAN" panose="02000000000000000000" pitchFamily="2" charset="0"/>
            </a:endParaRPr>
          </a:p>
        </p:txBody>
      </p:sp>
      <p:sp>
        <p:nvSpPr>
          <p:cNvPr id="4" name="Rectangle 3"/>
          <p:cNvSpPr/>
          <p:nvPr/>
        </p:nvSpPr>
        <p:spPr>
          <a:xfrm>
            <a:off x="3919621" y="775063"/>
            <a:ext cx="4352759" cy="923330"/>
          </a:xfrm>
          <a:prstGeom prst="rect">
            <a:avLst/>
          </a:prstGeom>
          <a:solidFill>
            <a:schemeClr val="accent4">
              <a:lumMod val="40000"/>
              <a:lumOff val="60000"/>
            </a:schemeClr>
          </a:solidFill>
          <a:ln w="28575">
            <a:solidFill>
              <a:schemeClr val="tx1"/>
            </a:solidFill>
          </a:ln>
          <a:scene3d>
            <a:camera prst="orthographicFront"/>
            <a:lightRig rig="threePt" dir="t"/>
          </a:scene3d>
          <a:sp3d>
            <a:bevelT prst="angle"/>
          </a:sp3d>
        </p:spPr>
        <p:txBody>
          <a:bodyPr wrap="square" lIns="91440" tIns="45720" rIns="91440" bIns="45720">
            <a:spAutoFit/>
          </a:bodyPr>
          <a:lstStyle/>
          <a:p>
            <a:pPr algn="ctr"/>
            <a:r>
              <a:rPr lang="en-US" sz="5400" b="1" dirty="0" smtClean="0">
                <a:ln w="12700">
                  <a:solidFill>
                    <a:srgbClr val="5B9BD5"/>
                  </a:solidFill>
                  <a:prstDash val="solid"/>
                </a:ln>
                <a:solidFill>
                  <a:srgbClr val="44546A">
                    <a:lumMod val="50000"/>
                  </a:srgbClr>
                </a:solidFill>
                <a:latin typeface="NikoshBAN" panose="02000000000000000000" pitchFamily="2" charset="0"/>
                <a:cs typeface="NikoshBAN" panose="02000000000000000000" pitchFamily="2" charset="0"/>
              </a:rPr>
              <a:t>শিক্ষক পরিচিতি</a:t>
            </a:r>
            <a:endParaRPr lang="en-US" sz="5400" b="1" dirty="0">
              <a:ln w="12700">
                <a:solidFill>
                  <a:srgbClr val="5B9BD5"/>
                </a:solidFill>
                <a:prstDash val="solid"/>
              </a:ln>
              <a:solidFill>
                <a:srgbClr val="44546A">
                  <a:lumMod val="50000"/>
                </a:srgbClr>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9208" y="2490748"/>
            <a:ext cx="2734819" cy="3209064"/>
          </a:xfrm>
          <a:prstGeom prst="rect">
            <a:avLst/>
          </a:prstGeom>
          <a:ln w="762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15028618"/>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circle(in)">
                                      <p:cBhvr>
                                        <p:cTn id="15" dur="1000"/>
                                        <p:tgtEl>
                                          <p:spTgt spid="3">
                                            <p:bg/>
                                          </p:spTgt>
                                        </p:tgtEl>
                                      </p:cBhvr>
                                    </p:animEffect>
                                  </p:childTnLst>
                                </p:cTn>
                              </p:par>
                            </p:childTnLst>
                          </p:cTn>
                        </p:par>
                        <p:par>
                          <p:cTn id="16" fill="hold">
                            <p:stCondLst>
                              <p:cond delay="1000"/>
                            </p:stCondLst>
                            <p:childTnLst>
                              <p:par>
                                <p:cTn id="17" presetID="6" presetClass="entr" presetSubtype="16"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circle(in)">
                                      <p:cBhvr>
                                        <p:cTn id="19" dur="2000"/>
                                        <p:tgtEl>
                                          <p:spTgt spid="3">
                                            <p:txEl>
                                              <p:pRg st="0" end="0"/>
                                            </p:txEl>
                                          </p:spTgt>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circle(in)">
                                      <p:cBhvr>
                                        <p:cTn id="25" dur="2000"/>
                                        <p:tgtEl>
                                          <p:spTgt spid="3">
                                            <p:txEl>
                                              <p:pRg st="2" end="2"/>
                                            </p:txEl>
                                          </p:spTgt>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circle(in)">
                                      <p:cBhvr>
                                        <p:cTn id="28" dur="2000"/>
                                        <p:tgtEl>
                                          <p:spTgt spid="3">
                                            <p:txEl>
                                              <p:pRg st="3" end="3"/>
                                            </p:txEl>
                                          </p:spTgt>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circle(in)">
                                      <p:cBhvr>
                                        <p:cTn id="31" dur="2000"/>
                                        <p:tgtEl>
                                          <p:spTgt spid="3">
                                            <p:txEl>
                                              <p:pRg st="4" end="4"/>
                                            </p:txEl>
                                          </p:spTgt>
                                        </p:tgtEl>
                                      </p:cBhvr>
                                    </p:animEffect>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1852" y="2725446"/>
            <a:ext cx="10511161" cy="1553592"/>
          </a:xfrm>
          <a:solidFill>
            <a:schemeClr val="accent1">
              <a:lumMod val="20000"/>
              <a:lumOff val="80000"/>
            </a:schemeClr>
          </a:solidFill>
          <a:ln w="57150">
            <a:solidFill>
              <a:srgbClr val="92D050"/>
            </a:solidFill>
          </a:ln>
        </p:spPr>
        <p:txBody>
          <a:bodyPr>
            <a:normAutofit/>
          </a:bodyPr>
          <a:lstStyle/>
          <a:p>
            <a:pPr marL="342900" indent="-342900" algn="l">
              <a:buFont typeface="Wingdings" panose="05000000000000000000" pitchFamily="2" charset="2"/>
              <a:buChar char="v"/>
            </a:pPr>
            <a:r>
              <a:rPr lang="en-US" sz="2800" dirty="0" smtClean="0">
                <a:solidFill>
                  <a:srgbClr val="CC00CC"/>
                </a:solidFill>
                <a:latin typeface="NikoshBAN" panose="02000000000000000000" pitchFamily="2" charset="0"/>
                <a:cs typeface="NikoshBAN" panose="02000000000000000000" pitchFamily="2" charset="0"/>
              </a:rPr>
              <a:t>প্রাক-ইসলামি আরব উপদ্বীপের ভৌগোলিক অবস্থান,আয়তন এবং সীমা সম্পর্কে বলতে পারবে।</a:t>
            </a:r>
          </a:p>
          <a:p>
            <a:pPr marL="342900" indent="-342900" algn="l">
              <a:buFont typeface="Wingdings" panose="05000000000000000000" pitchFamily="2" charset="2"/>
              <a:buChar char="v"/>
            </a:pPr>
            <a:r>
              <a:rPr lang="en-US" sz="2800" dirty="0" smtClean="0">
                <a:solidFill>
                  <a:schemeClr val="accent6">
                    <a:lumMod val="50000"/>
                  </a:schemeClr>
                </a:solidFill>
                <a:latin typeface="NikoshBAN" panose="02000000000000000000" pitchFamily="2" charset="0"/>
                <a:cs typeface="NikoshBAN" panose="02000000000000000000" pitchFamily="2" charset="0"/>
              </a:rPr>
              <a:t>আরবের ফসলাদি, খনিজ সম্পদ, প্রাণী এবং আরব জাতি সম্বন্ধে জানতে পারবে।</a:t>
            </a:r>
          </a:p>
          <a:p>
            <a:pPr marL="342900" indent="-342900" algn="l">
              <a:buFont typeface="Wingdings" panose="05000000000000000000" pitchFamily="2" charset="2"/>
              <a:buChar char="v"/>
            </a:pPr>
            <a:r>
              <a:rPr lang="en-US" sz="2800" dirty="0" smtClean="0">
                <a:solidFill>
                  <a:srgbClr val="0000FF"/>
                </a:solidFill>
                <a:latin typeface="NikoshBAN" panose="02000000000000000000" pitchFamily="2" charset="0"/>
                <a:cs typeface="NikoshBAN" panose="02000000000000000000" pitchFamily="2" charset="0"/>
              </a:rPr>
              <a:t>প্রাচীন আরবের ভূ-প্রকৃতি, আবহাওয়া ও বৈশিষ্ট্য বর্ণনা করতে পারবে।</a:t>
            </a:r>
          </a:p>
        </p:txBody>
      </p:sp>
      <p:sp>
        <p:nvSpPr>
          <p:cNvPr id="4" name="Rounded Rectangle 3"/>
          <p:cNvSpPr/>
          <p:nvPr/>
        </p:nvSpPr>
        <p:spPr>
          <a:xfrm>
            <a:off x="4826978" y="1195023"/>
            <a:ext cx="2180492" cy="651362"/>
          </a:xfrm>
          <a:prstGeom prst="roundRect">
            <a:avLst/>
          </a:prstGeom>
          <a:solidFill>
            <a:srgbClr val="C00000"/>
          </a:solidFill>
          <a:ln cmpd="tri"/>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dirty="0" smtClean="0">
                <a:solidFill>
                  <a:schemeClr val="bg1"/>
                </a:solidFill>
                <a:latin typeface="NikoshBAN" panose="02000000000000000000" pitchFamily="2" charset="0"/>
                <a:cs typeface="NikoshBAN" panose="02000000000000000000" pitchFamily="2" charset="0"/>
              </a:rPr>
              <a:t>শিখনফলঃ</a:t>
            </a:r>
            <a:endParaRPr lang="en-US" sz="40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5528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randombar(horizontal)">
                                      <p:cBhvr>
                                        <p:cTn id="15" dur="500"/>
                                        <p:tgtEl>
                                          <p:spTgt spid="3">
                                            <p:bg/>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5035" y="1208341"/>
            <a:ext cx="7323767" cy="5719256"/>
          </a:xfrm>
          <a:prstGeom prst="rect">
            <a:avLst/>
          </a:prstGeom>
        </p:spPr>
      </p:pic>
      <p:sp>
        <p:nvSpPr>
          <p:cNvPr id="3" name="Rectangle 2"/>
          <p:cNvSpPr/>
          <p:nvPr/>
        </p:nvSpPr>
        <p:spPr>
          <a:xfrm rot="20220369">
            <a:off x="6367331" y="5491398"/>
            <a:ext cx="965010" cy="1662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latin typeface="NikoshBAN" panose="02000000000000000000" pitchFamily="2" charset="0"/>
                <a:cs typeface="NikoshBAN" panose="02000000000000000000" pitchFamily="2" charset="0"/>
              </a:rPr>
              <a:t>ভারত </a:t>
            </a:r>
            <a:r>
              <a:rPr lang="en-US" sz="1200" dirty="0" smtClean="0">
                <a:latin typeface="NikoshBAN" panose="02000000000000000000" pitchFamily="2" charset="0"/>
                <a:cs typeface="NikoshBAN" panose="02000000000000000000" pitchFamily="2" charset="0"/>
              </a:rPr>
              <a:t>মহাসাগর</a:t>
            </a:r>
            <a:endParaRPr lang="en-US" sz="1200" dirty="0">
              <a:latin typeface="NikoshBAN" panose="02000000000000000000" pitchFamily="2" charset="0"/>
              <a:cs typeface="NikoshBAN" panose="02000000000000000000" pitchFamily="2" charset="0"/>
            </a:endParaRPr>
          </a:p>
        </p:txBody>
      </p:sp>
      <p:sp>
        <p:nvSpPr>
          <p:cNvPr id="5" name="Rectangle 4"/>
          <p:cNvSpPr/>
          <p:nvPr/>
        </p:nvSpPr>
        <p:spPr>
          <a:xfrm rot="3844504">
            <a:off x="4130462" y="4602340"/>
            <a:ext cx="855569" cy="1747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latin typeface="NikoshBAN" panose="02000000000000000000" pitchFamily="2" charset="0"/>
                <a:cs typeface="NikoshBAN" panose="02000000000000000000" pitchFamily="2" charset="0"/>
              </a:rPr>
              <a:t>লোহিত সাগর</a:t>
            </a:r>
            <a:endParaRPr lang="en-US" sz="1200" dirty="0">
              <a:latin typeface="NikoshBAN" panose="02000000000000000000" pitchFamily="2" charset="0"/>
              <a:cs typeface="NikoshBAN" panose="02000000000000000000" pitchFamily="2" charset="0"/>
            </a:endParaRPr>
          </a:p>
        </p:txBody>
      </p:sp>
      <p:sp>
        <p:nvSpPr>
          <p:cNvPr id="6" name="Rectangle 5"/>
          <p:cNvSpPr/>
          <p:nvPr/>
        </p:nvSpPr>
        <p:spPr>
          <a:xfrm rot="2882632">
            <a:off x="5975310" y="3529386"/>
            <a:ext cx="880534" cy="1439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latin typeface="NikoshBAN" panose="02000000000000000000" pitchFamily="2" charset="0"/>
                <a:cs typeface="NikoshBAN" panose="02000000000000000000" pitchFamily="2" charset="0"/>
              </a:rPr>
              <a:t>পারস্য উপসগর</a:t>
            </a:r>
            <a:endParaRPr lang="en-US" sz="1200" dirty="0">
              <a:latin typeface="NikoshBAN" panose="02000000000000000000" pitchFamily="2" charset="0"/>
              <a:cs typeface="NikoshBAN" panose="02000000000000000000" pitchFamily="2" charset="0"/>
            </a:endParaRPr>
          </a:p>
        </p:txBody>
      </p:sp>
      <p:sp>
        <p:nvSpPr>
          <p:cNvPr id="7" name="Rectangle 6"/>
          <p:cNvSpPr/>
          <p:nvPr/>
        </p:nvSpPr>
        <p:spPr>
          <a:xfrm>
            <a:off x="4207497" y="1941250"/>
            <a:ext cx="961377" cy="172513"/>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latin typeface="NikoshBAN" panose="02000000000000000000" pitchFamily="2" charset="0"/>
                <a:cs typeface="NikoshBAN" panose="02000000000000000000" pitchFamily="2" charset="0"/>
              </a:rPr>
              <a:t>সিরিয়া মরুভূমি</a:t>
            </a:r>
            <a:endParaRPr lang="en-US" sz="1200" dirty="0">
              <a:latin typeface="NikoshBAN" panose="02000000000000000000" pitchFamily="2" charset="0"/>
              <a:cs typeface="NikoshBAN" panose="02000000000000000000" pitchFamily="2" charset="0"/>
            </a:endParaRPr>
          </a:p>
        </p:txBody>
      </p:sp>
      <p:sp>
        <p:nvSpPr>
          <p:cNvPr id="8" name="Rectangle 7"/>
          <p:cNvSpPr/>
          <p:nvPr/>
        </p:nvSpPr>
        <p:spPr>
          <a:xfrm>
            <a:off x="6763440" y="2418371"/>
            <a:ext cx="952652" cy="17047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solidFill>
                  <a:srgbClr val="0000FF"/>
                </a:solidFill>
                <a:latin typeface="NikoshBAN" panose="02000000000000000000" pitchFamily="2" charset="0"/>
                <a:cs typeface="NikoshBAN" panose="02000000000000000000" pitchFamily="2" charset="0"/>
              </a:rPr>
              <a:t>এশিয়া মহাদেশ</a:t>
            </a:r>
            <a:endParaRPr lang="en-US" sz="1200" dirty="0">
              <a:solidFill>
                <a:srgbClr val="0000FF"/>
              </a:solidFill>
              <a:latin typeface="NikoshBAN" panose="02000000000000000000" pitchFamily="2" charset="0"/>
              <a:cs typeface="NikoshBAN" panose="02000000000000000000" pitchFamily="2" charset="0"/>
            </a:endParaRPr>
          </a:p>
        </p:txBody>
      </p:sp>
      <p:sp>
        <p:nvSpPr>
          <p:cNvPr id="9" name="Rectangle 8"/>
          <p:cNvSpPr/>
          <p:nvPr/>
        </p:nvSpPr>
        <p:spPr>
          <a:xfrm>
            <a:off x="4460826" y="1329330"/>
            <a:ext cx="978403" cy="16788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solidFill>
                  <a:srgbClr val="0000FF"/>
                </a:solidFill>
                <a:latin typeface="NikoshBAN" panose="02000000000000000000" pitchFamily="2" charset="0"/>
                <a:cs typeface="NikoshBAN" panose="02000000000000000000" pitchFamily="2" charset="0"/>
              </a:rPr>
              <a:t>ইউরোপ মহাদেশ</a:t>
            </a:r>
            <a:endParaRPr lang="en-US" sz="1200" dirty="0">
              <a:solidFill>
                <a:srgbClr val="0000FF"/>
              </a:solidFill>
              <a:latin typeface="NikoshBAN" panose="02000000000000000000" pitchFamily="2" charset="0"/>
              <a:cs typeface="NikoshBAN" panose="02000000000000000000" pitchFamily="2" charset="0"/>
            </a:endParaRPr>
          </a:p>
        </p:txBody>
      </p:sp>
      <p:sp>
        <p:nvSpPr>
          <p:cNvPr id="10" name="Rectangle 9"/>
          <p:cNvSpPr/>
          <p:nvPr/>
        </p:nvSpPr>
        <p:spPr>
          <a:xfrm>
            <a:off x="2308632" y="3976873"/>
            <a:ext cx="982133" cy="1821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solidFill>
                  <a:srgbClr val="0000FF"/>
                </a:solidFill>
                <a:latin typeface="NikoshBAN" panose="02000000000000000000" pitchFamily="2" charset="0"/>
                <a:cs typeface="NikoshBAN" panose="02000000000000000000" pitchFamily="2" charset="0"/>
              </a:rPr>
              <a:t>আফ্রিকা মহাদেশ</a:t>
            </a:r>
            <a:endParaRPr lang="en-US" sz="1200" dirty="0">
              <a:solidFill>
                <a:srgbClr val="0000FF"/>
              </a:solidFill>
              <a:latin typeface="NikoshBAN" panose="02000000000000000000" pitchFamily="2" charset="0"/>
              <a:cs typeface="NikoshBAN" panose="02000000000000000000" pitchFamily="2" charset="0"/>
            </a:endParaRPr>
          </a:p>
        </p:txBody>
      </p:sp>
      <p:sp>
        <p:nvSpPr>
          <p:cNvPr id="11" name="Rectangle 10"/>
          <p:cNvSpPr/>
          <p:nvPr/>
        </p:nvSpPr>
        <p:spPr>
          <a:xfrm>
            <a:off x="4489151" y="3143042"/>
            <a:ext cx="641890" cy="13546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dirty="0" smtClean="0">
                <a:solidFill>
                  <a:srgbClr val="FF0000"/>
                </a:solidFill>
                <a:latin typeface="NikoshBAN" panose="02000000000000000000" pitchFamily="2" charset="0"/>
                <a:cs typeface="NikoshBAN" panose="02000000000000000000" pitchFamily="2" charset="0"/>
              </a:rPr>
              <a:t>আল নফুদ</a:t>
            </a:r>
            <a:endParaRPr lang="en-US" sz="1100" dirty="0">
              <a:solidFill>
                <a:srgbClr val="FF0000"/>
              </a:solidFill>
              <a:latin typeface="NikoshBAN" panose="02000000000000000000" pitchFamily="2" charset="0"/>
              <a:cs typeface="NikoshBAN" panose="02000000000000000000" pitchFamily="2" charset="0"/>
            </a:endParaRPr>
          </a:p>
        </p:txBody>
      </p:sp>
      <p:sp>
        <p:nvSpPr>
          <p:cNvPr id="12" name="Rectangle 11"/>
          <p:cNvSpPr/>
          <p:nvPr/>
        </p:nvSpPr>
        <p:spPr>
          <a:xfrm rot="2944671">
            <a:off x="5255628" y="3672422"/>
            <a:ext cx="816278" cy="1121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100" dirty="0" smtClean="0">
                <a:solidFill>
                  <a:srgbClr val="FF0000"/>
                </a:solidFill>
                <a:latin typeface="NikoshBAN" panose="02000000000000000000" pitchFamily="2" charset="0"/>
                <a:cs typeface="NikoshBAN" panose="02000000000000000000" pitchFamily="2" charset="0"/>
              </a:rPr>
              <a:t>আল     দাহনা</a:t>
            </a:r>
            <a:endParaRPr lang="en-US" sz="1100" dirty="0">
              <a:solidFill>
                <a:srgbClr val="FF0000"/>
              </a:solidFill>
              <a:latin typeface="NikoshBAN" panose="02000000000000000000" pitchFamily="2" charset="0"/>
              <a:cs typeface="NikoshBAN" panose="02000000000000000000" pitchFamily="2" charset="0"/>
            </a:endParaRPr>
          </a:p>
        </p:txBody>
      </p:sp>
      <p:sp>
        <p:nvSpPr>
          <p:cNvPr id="13" name="Rectangle 12"/>
          <p:cNvSpPr/>
          <p:nvPr/>
        </p:nvSpPr>
        <p:spPr>
          <a:xfrm rot="20028750">
            <a:off x="5832524" y="4618803"/>
            <a:ext cx="1058334" cy="14185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smtClean="0">
                <a:solidFill>
                  <a:srgbClr val="FF0000"/>
                </a:solidFill>
                <a:latin typeface="NikoshBAN" panose="02000000000000000000" pitchFamily="2" charset="0"/>
                <a:cs typeface="NikoshBAN" panose="02000000000000000000" pitchFamily="2" charset="0"/>
              </a:rPr>
              <a:t>আল-রাব আল-খালি</a:t>
            </a:r>
            <a:endParaRPr lang="en-US" sz="1100" dirty="0">
              <a:solidFill>
                <a:srgbClr val="FF0000"/>
              </a:solidFill>
              <a:latin typeface="NikoshBAN" panose="02000000000000000000" pitchFamily="2" charset="0"/>
              <a:cs typeface="NikoshBAN" panose="02000000000000000000" pitchFamily="2" charset="0"/>
            </a:endParaRPr>
          </a:p>
        </p:txBody>
      </p:sp>
      <p:sp>
        <p:nvSpPr>
          <p:cNvPr id="14" name="Flowchart: Process 13"/>
          <p:cNvSpPr/>
          <p:nvPr/>
        </p:nvSpPr>
        <p:spPr>
          <a:xfrm rot="20350974">
            <a:off x="5273097" y="5494941"/>
            <a:ext cx="541866" cy="146850"/>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smtClean="0">
                <a:solidFill>
                  <a:srgbClr val="00B050"/>
                </a:solidFill>
                <a:latin typeface="NikoshBAN" panose="02000000000000000000" pitchFamily="2" charset="0"/>
                <a:cs typeface="NikoshBAN" panose="02000000000000000000" pitchFamily="2" charset="0"/>
              </a:rPr>
              <a:t>ইয়েমেন</a:t>
            </a:r>
            <a:endParaRPr lang="en-US" sz="1100" dirty="0">
              <a:solidFill>
                <a:srgbClr val="00B050"/>
              </a:solidFill>
              <a:latin typeface="NikoshBAN" panose="02000000000000000000" pitchFamily="2" charset="0"/>
              <a:cs typeface="NikoshBAN" panose="02000000000000000000" pitchFamily="2" charset="0"/>
            </a:endParaRPr>
          </a:p>
        </p:txBody>
      </p:sp>
      <p:sp>
        <p:nvSpPr>
          <p:cNvPr id="15" name="Rectangle 14"/>
          <p:cNvSpPr/>
          <p:nvPr/>
        </p:nvSpPr>
        <p:spPr>
          <a:xfrm rot="2305450">
            <a:off x="7051832" y="4223906"/>
            <a:ext cx="434746" cy="1295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smtClean="0">
                <a:solidFill>
                  <a:srgbClr val="00B050"/>
                </a:solidFill>
                <a:latin typeface="NikoshBAN" panose="02000000000000000000" pitchFamily="2" charset="0"/>
                <a:cs typeface="NikoshBAN" panose="02000000000000000000" pitchFamily="2" charset="0"/>
              </a:rPr>
              <a:t>ওমান</a:t>
            </a:r>
            <a:endParaRPr lang="en-US" sz="1100" dirty="0">
              <a:solidFill>
                <a:srgbClr val="00B050"/>
              </a:solidFill>
              <a:latin typeface="NikoshBAN" panose="02000000000000000000" pitchFamily="2" charset="0"/>
              <a:cs typeface="NikoshBAN" panose="02000000000000000000" pitchFamily="2" charset="0"/>
            </a:endParaRPr>
          </a:p>
        </p:txBody>
      </p:sp>
      <p:sp>
        <p:nvSpPr>
          <p:cNvPr id="16" name="Rectangle 15"/>
          <p:cNvSpPr/>
          <p:nvPr/>
        </p:nvSpPr>
        <p:spPr>
          <a:xfrm rot="20926379">
            <a:off x="4616502" y="3986128"/>
            <a:ext cx="814142" cy="16822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100" dirty="0" smtClean="0">
                <a:solidFill>
                  <a:srgbClr val="7030A0"/>
                </a:solidFill>
                <a:latin typeface="NikoshBAN" panose="02000000000000000000" pitchFamily="2" charset="0"/>
                <a:cs typeface="NikoshBAN" panose="02000000000000000000" pitchFamily="2" charset="0"/>
              </a:rPr>
              <a:t>হিজাজ অঞ্চল</a:t>
            </a:r>
            <a:endParaRPr lang="en-US" sz="1100" dirty="0">
              <a:solidFill>
                <a:srgbClr val="7030A0"/>
              </a:solidFill>
              <a:latin typeface="NikoshBAN" panose="02000000000000000000" pitchFamily="2" charset="0"/>
              <a:cs typeface="NikoshBAN" panose="02000000000000000000" pitchFamily="2" charset="0"/>
            </a:endParaRPr>
          </a:p>
        </p:txBody>
      </p:sp>
      <p:sp>
        <p:nvSpPr>
          <p:cNvPr id="17" name="Rectangle 16"/>
          <p:cNvSpPr/>
          <p:nvPr/>
        </p:nvSpPr>
        <p:spPr>
          <a:xfrm rot="20092169">
            <a:off x="6103706" y="5081567"/>
            <a:ext cx="728046" cy="11872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latin typeface="NikoshBAN" panose="02000000000000000000" pitchFamily="2" charset="0"/>
                <a:cs typeface="NikoshBAN" panose="02000000000000000000" pitchFamily="2" charset="0"/>
              </a:rPr>
              <a:t>হাজরামাউত</a:t>
            </a:r>
            <a:endParaRPr lang="en-US" sz="1100" dirty="0">
              <a:latin typeface="NikoshBAN" panose="02000000000000000000" pitchFamily="2" charset="0"/>
              <a:cs typeface="NikoshBAN" panose="02000000000000000000" pitchFamily="2" charset="0"/>
            </a:endParaRPr>
          </a:p>
        </p:txBody>
      </p:sp>
      <p:sp>
        <p:nvSpPr>
          <p:cNvPr id="20" name="Rectangle 19"/>
          <p:cNvSpPr/>
          <p:nvPr/>
        </p:nvSpPr>
        <p:spPr>
          <a:xfrm>
            <a:off x="602313" y="442179"/>
            <a:ext cx="10072997" cy="646331"/>
          </a:xfrm>
          <a:prstGeom prst="rect">
            <a:avLst/>
          </a:prstGeom>
          <a:noFill/>
        </p:spPr>
        <p:txBody>
          <a:bodyPr wrap="square" lIns="91440" tIns="45720" rIns="91440" bIns="45720">
            <a:spAutoFit/>
          </a:bodyPr>
          <a:lstStyle/>
          <a:p>
            <a:pPr algn="ctr"/>
            <a:r>
              <a:rPr lang="en-US" sz="3600" b="1" cap="none" spc="0" dirty="0" smtClean="0">
                <a:ln w="12700">
                  <a:solidFill>
                    <a:schemeClr val="accent3">
                      <a:lumMod val="50000"/>
                    </a:schemeClr>
                  </a:solidFill>
                  <a:prstDash val="solid"/>
                </a:ln>
                <a:solidFill>
                  <a:srgbClr val="FFC000"/>
                </a:solidFill>
                <a:effectLst>
                  <a:innerShdw blurRad="177800">
                    <a:schemeClr val="accent3">
                      <a:lumMod val="50000"/>
                    </a:schemeClr>
                  </a:innerShdw>
                </a:effectLst>
                <a:latin typeface="NikoshBAN" panose="02000000000000000000" pitchFamily="2" charset="0"/>
                <a:cs typeface="NikoshBAN" panose="02000000000000000000" pitchFamily="2" charset="0"/>
              </a:rPr>
              <a:t>মানচিত্রের সাহায্যে আরবের অবস্থান,আয়তন,সীমা ও ভূ-প্রকৃতির  বর্ণনাঃ</a:t>
            </a:r>
            <a:endParaRPr lang="en-US" sz="3600" b="1" cap="none" spc="0" dirty="0">
              <a:ln w="12700">
                <a:solidFill>
                  <a:schemeClr val="accent3">
                    <a:lumMod val="50000"/>
                  </a:schemeClr>
                </a:solidFill>
                <a:prstDash val="solid"/>
              </a:ln>
              <a:solidFill>
                <a:srgbClr val="FFC000"/>
              </a:solidFill>
              <a:effectLst>
                <a:innerShdw blurRad="177800">
                  <a:schemeClr val="accent3">
                    <a:lumMod val="50000"/>
                  </a:schemeClr>
                </a:innerShdw>
              </a:effectLst>
            </a:endParaRPr>
          </a:p>
        </p:txBody>
      </p:sp>
      <p:sp>
        <p:nvSpPr>
          <p:cNvPr id="24" name="Freeform 23"/>
          <p:cNvSpPr/>
          <p:nvPr/>
        </p:nvSpPr>
        <p:spPr>
          <a:xfrm>
            <a:off x="3657600" y="2231136"/>
            <a:ext cx="3962425" cy="3666744"/>
          </a:xfrm>
          <a:custGeom>
            <a:avLst/>
            <a:gdLst>
              <a:gd name="connsiteX0" fmla="*/ 274320 w 3962425"/>
              <a:gd name="connsiteY0" fmla="*/ 1271016 h 3666744"/>
              <a:gd name="connsiteX1" fmla="*/ 228600 w 3962425"/>
              <a:gd name="connsiteY1" fmla="*/ 1261872 h 3666744"/>
              <a:gd name="connsiteX2" fmla="*/ 219456 w 3962425"/>
              <a:gd name="connsiteY2" fmla="*/ 1216152 h 3666744"/>
              <a:gd name="connsiteX3" fmla="*/ 173736 w 3962425"/>
              <a:gd name="connsiteY3" fmla="*/ 1179576 h 3666744"/>
              <a:gd name="connsiteX4" fmla="*/ 137160 w 3962425"/>
              <a:gd name="connsiteY4" fmla="*/ 1069848 h 3666744"/>
              <a:gd name="connsiteX5" fmla="*/ 128016 w 3962425"/>
              <a:gd name="connsiteY5" fmla="*/ 1042416 h 3666744"/>
              <a:gd name="connsiteX6" fmla="*/ 91440 w 3962425"/>
              <a:gd name="connsiteY6" fmla="*/ 987552 h 3666744"/>
              <a:gd name="connsiteX7" fmla="*/ 64008 w 3962425"/>
              <a:gd name="connsiteY7" fmla="*/ 969264 h 3666744"/>
              <a:gd name="connsiteX8" fmla="*/ 45720 w 3962425"/>
              <a:gd name="connsiteY8" fmla="*/ 941832 h 3666744"/>
              <a:gd name="connsiteX9" fmla="*/ 18288 w 3962425"/>
              <a:gd name="connsiteY9" fmla="*/ 850392 h 3666744"/>
              <a:gd name="connsiteX10" fmla="*/ 9144 w 3962425"/>
              <a:gd name="connsiteY10" fmla="*/ 822960 h 3666744"/>
              <a:gd name="connsiteX11" fmla="*/ 9144 w 3962425"/>
              <a:gd name="connsiteY11" fmla="*/ 713232 h 3666744"/>
              <a:gd name="connsiteX12" fmla="*/ 64008 w 3962425"/>
              <a:gd name="connsiteY12" fmla="*/ 694944 h 3666744"/>
              <a:gd name="connsiteX13" fmla="*/ 256032 w 3962425"/>
              <a:gd name="connsiteY13" fmla="*/ 676656 h 3666744"/>
              <a:gd name="connsiteX14" fmla="*/ 310896 w 3962425"/>
              <a:gd name="connsiteY14" fmla="*/ 640080 h 3666744"/>
              <a:gd name="connsiteX15" fmla="*/ 320040 w 3962425"/>
              <a:gd name="connsiteY15" fmla="*/ 603504 h 3666744"/>
              <a:gd name="connsiteX16" fmla="*/ 338328 w 3962425"/>
              <a:gd name="connsiteY16" fmla="*/ 530352 h 3666744"/>
              <a:gd name="connsiteX17" fmla="*/ 374904 w 3962425"/>
              <a:gd name="connsiteY17" fmla="*/ 475488 h 3666744"/>
              <a:gd name="connsiteX18" fmla="*/ 393192 w 3962425"/>
              <a:gd name="connsiteY18" fmla="*/ 448056 h 3666744"/>
              <a:gd name="connsiteX19" fmla="*/ 411480 w 3962425"/>
              <a:gd name="connsiteY19" fmla="*/ 365760 h 3666744"/>
              <a:gd name="connsiteX20" fmla="*/ 429768 w 3962425"/>
              <a:gd name="connsiteY20" fmla="*/ 310896 h 3666744"/>
              <a:gd name="connsiteX21" fmla="*/ 438912 w 3962425"/>
              <a:gd name="connsiteY21" fmla="*/ 283464 h 3666744"/>
              <a:gd name="connsiteX22" fmla="*/ 466344 w 3962425"/>
              <a:gd name="connsiteY22" fmla="*/ 246888 h 3666744"/>
              <a:gd name="connsiteX23" fmla="*/ 484632 w 3962425"/>
              <a:gd name="connsiteY23" fmla="*/ 219456 h 3666744"/>
              <a:gd name="connsiteX24" fmla="*/ 512064 w 3962425"/>
              <a:gd name="connsiteY24" fmla="*/ 192024 h 3666744"/>
              <a:gd name="connsiteX25" fmla="*/ 539496 w 3962425"/>
              <a:gd name="connsiteY25" fmla="*/ 137160 h 3666744"/>
              <a:gd name="connsiteX26" fmla="*/ 548640 w 3962425"/>
              <a:gd name="connsiteY26" fmla="*/ 109728 h 3666744"/>
              <a:gd name="connsiteX27" fmla="*/ 612648 w 3962425"/>
              <a:gd name="connsiteY27" fmla="*/ 36576 h 3666744"/>
              <a:gd name="connsiteX28" fmla="*/ 704088 w 3962425"/>
              <a:gd name="connsiteY28" fmla="*/ 18288 h 3666744"/>
              <a:gd name="connsiteX29" fmla="*/ 786384 w 3962425"/>
              <a:gd name="connsiteY29" fmla="*/ 0 h 3666744"/>
              <a:gd name="connsiteX30" fmla="*/ 1078992 w 3962425"/>
              <a:gd name="connsiteY30" fmla="*/ 18288 h 3666744"/>
              <a:gd name="connsiteX31" fmla="*/ 1115568 w 3962425"/>
              <a:gd name="connsiteY31" fmla="*/ 27432 h 3666744"/>
              <a:gd name="connsiteX32" fmla="*/ 1188720 w 3962425"/>
              <a:gd name="connsiteY32" fmla="*/ 36576 h 3666744"/>
              <a:gd name="connsiteX33" fmla="*/ 1225296 w 3962425"/>
              <a:gd name="connsiteY33" fmla="*/ 73152 h 3666744"/>
              <a:gd name="connsiteX34" fmla="*/ 1280160 w 3962425"/>
              <a:gd name="connsiteY34" fmla="*/ 100584 h 3666744"/>
              <a:gd name="connsiteX35" fmla="*/ 1307592 w 3962425"/>
              <a:gd name="connsiteY35" fmla="*/ 118872 h 3666744"/>
              <a:gd name="connsiteX36" fmla="*/ 1380744 w 3962425"/>
              <a:gd name="connsiteY36" fmla="*/ 137160 h 3666744"/>
              <a:gd name="connsiteX37" fmla="*/ 1463040 w 3962425"/>
              <a:gd name="connsiteY37" fmla="*/ 182880 h 3666744"/>
              <a:gd name="connsiteX38" fmla="*/ 1490472 w 3962425"/>
              <a:gd name="connsiteY38" fmla="*/ 210312 h 3666744"/>
              <a:gd name="connsiteX39" fmla="*/ 1508760 w 3962425"/>
              <a:gd name="connsiteY39" fmla="*/ 237744 h 3666744"/>
              <a:gd name="connsiteX40" fmla="*/ 1536192 w 3962425"/>
              <a:gd name="connsiteY40" fmla="*/ 256032 h 3666744"/>
              <a:gd name="connsiteX41" fmla="*/ 1591056 w 3962425"/>
              <a:gd name="connsiteY41" fmla="*/ 310896 h 3666744"/>
              <a:gd name="connsiteX42" fmla="*/ 1609344 w 3962425"/>
              <a:gd name="connsiteY42" fmla="*/ 365760 h 3666744"/>
              <a:gd name="connsiteX43" fmla="*/ 1618488 w 3962425"/>
              <a:gd name="connsiteY43" fmla="*/ 393192 h 3666744"/>
              <a:gd name="connsiteX44" fmla="*/ 1664208 w 3962425"/>
              <a:gd name="connsiteY44" fmla="*/ 448056 h 3666744"/>
              <a:gd name="connsiteX45" fmla="*/ 1700784 w 3962425"/>
              <a:gd name="connsiteY45" fmla="*/ 502920 h 3666744"/>
              <a:gd name="connsiteX46" fmla="*/ 1728216 w 3962425"/>
              <a:gd name="connsiteY46" fmla="*/ 530352 h 3666744"/>
              <a:gd name="connsiteX47" fmla="*/ 1746504 w 3962425"/>
              <a:gd name="connsiteY47" fmla="*/ 557784 h 3666744"/>
              <a:gd name="connsiteX48" fmla="*/ 1773936 w 3962425"/>
              <a:gd name="connsiteY48" fmla="*/ 576072 h 3666744"/>
              <a:gd name="connsiteX49" fmla="*/ 1856232 w 3962425"/>
              <a:gd name="connsiteY49" fmla="*/ 640080 h 3666744"/>
              <a:gd name="connsiteX50" fmla="*/ 1883664 w 3962425"/>
              <a:gd name="connsiteY50" fmla="*/ 658368 h 3666744"/>
              <a:gd name="connsiteX51" fmla="*/ 1911096 w 3962425"/>
              <a:gd name="connsiteY51" fmla="*/ 667512 h 3666744"/>
              <a:gd name="connsiteX52" fmla="*/ 1965960 w 3962425"/>
              <a:gd name="connsiteY52" fmla="*/ 704088 h 3666744"/>
              <a:gd name="connsiteX53" fmla="*/ 2057400 w 3962425"/>
              <a:gd name="connsiteY53" fmla="*/ 740664 h 3666744"/>
              <a:gd name="connsiteX54" fmla="*/ 2084832 w 3962425"/>
              <a:gd name="connsiteY54" fmla="*/ 749808 h 3666744"/>
              <a:gd name="connsiteX55" fmla="*/ 2121408 w 3962425"/>
              <a:gd name="connsiteY55" fmla="*/ 768096 h 3666744"/>
              <a:gd name="connsiteX56" fmla="*/ 2185416 w 3962425"/>
              <a:gd name="connsiteY56" fmla="*/ 786384 h 3666744"/>
              <a:gd name="connsiteX57" fmla="*/ 2212848 w 3962425"/>
              <a:gd name="connsiteY57" fmla="*/ 795528 h 3666744"/>
              <a:gd name="connsiteX58" fmla="*/ 2240280 w 3962425"/>
              <a:gd name="connsiteY58" fmla="*/ 822960 h 3666744"/>
              <a:gd name="connsiteX59" fmla="*/ 2267712 w 3962425"/>
              <a:gd name="connsiteY59" fmla="*/ 841248 h 3666744"/>
              <a:gd name="connsiteX60" fmla="*/ 2276856 w 3962425"/>
              <a:gd name="connsiteY60" fmla="*/ 868680 h 3666744"/>
              <a:gd name="connsiteX61" fmla="*/ 2276856 w 3962425"/>
              <a:gd name="connsiteY61" fmla="*/ 1124712 h 3666744"/>
              <a:gd name="connsiteX62" fmla="*/ 2331720 w 3962425"/>
              <a:gd name="connsiteY62" fmla="*/ 1161288 h 3666744"/>
              <a:gd name="connsiteX63" fmla="*/ 2359152 w 3962425"/>
              <a:gd name="connsiteY63" fmla="*/ 1179576 h 3666744"/>
              <a:gd name="connsiteX64" fmla="*/ 2386584 w 3962425"/>
              <a:gd name="connsiteY64" fmla="*/ 1280160 h 3666744"/>
              <a:gd name="connsiteX65" fmla="*/ 2404872 w 3962425"/>
              <a:gd name="connsiteY65" fmla="*/ 1335024 h 3666744"/>
              <a:gd name="connsiteX66" fmla="*/ 2432304 w 3962425"/>
              <a:gd name="connsiteY66" fmla="*/ 1353312 h 3666744"/>
              <a:gd name="connsiteX67" fmla="*/ 2450592 w 3962425"/>
              <a:gd name="connsiteY67" fmla="*/ 1380744 h 3666744"/>
              <a:gd name="connsiteX68" fmla="*/ 2459736 w 3962425"/>
              <a:gd name="connsiteY68" fmla="*/ 1408176 h 3666744"/>
              <a:gd name="connsiteX69" fmla="*/ 2487168 w 3962425"/>
              <a:gd name="connsiteY69" fmla="*/ 1435608 h 3666744"/>
              <a:gd name="connsiteX70" fmla="*/ 2523744 w 3962425"/>
              <a:gd name="connsiteY70" fmla="*/ 1490472 h 3666744"/>
              <a:gd name="connsiteX71" fmla="*/ 2542032 w 3962425"/>
              <a:gd name="connsiteY71" fmla="*/ 1517904 h 3666744"/>
              <a:gd name="connsiteX72" fmla="*/ 2551176 w 3962425"/>
              <a:gd name="connsiteY72" fmla="*/ 1545336 h 3666744"/>
              <a:gd name="connsiteX73" fmla="*/ 2578608 w 3962425"/>
              <a:gd name="connsiteY73" fmla="*/ 1691640 h 3666744"/>
              <a:gd name="connsiteX74" fmla="*/ 2606040 w 3962425"/>
              <a:gd name="connsiteY74" fmla="*/ 1709928 h 3666744"/>
              <a:gd name="connsiteX75" fmla="*/ 2615184 w 3962425"/>
              <a:gd name="connsiteY75" fmla="*/ 1737360 h 3666744"/>
              <a:gd name="connsiteX76" fmla="*/ 2633472 w 3962425"/>
              <a:gd name="connsiteY76" fmla="*/ 1682496 h 3666744"/>
              <a:gd name="connsiteX77" fmla="*/ 2651760 w 3962425"/>
              <a:gd name="connsiteY77" fmla="*/ 1572768 h 3666744"/>
              <a:gd name="connsiteX78" fmla="*/ 2670048 w 3962425"/>
              <a:gd name="connsiteY78" fmla="*/ 1545336 h 3666744"/>
              <a:gd name="connsiteX79" fmla="*/ 2697480 w 3962425"/>
              <a:gd name="connsiteY79" fmla="*/ 1536192 h 3666744"/>
              <a:gd name="connsiteX80" fmla="*/ 2734056 w 3962425"/>
              <a:gd name="connsiteY80" fmla="*/ 1600200 h 3666744"/>
              <a:gd name="connsiteX81" fmla="*/ 2715768 w 3962425"/>
              <a:gd name="connsiteY81" fmla="*/ 1810512 h 3666744"/>
              <a:gd name="connsiteX82" fmla="*/ 2798064 w 3962425"/>
              <a:gd name="connsiteY82" fmla="*/ 1847088 h 3666744"/>
              <a:gd name="connsiteX83" fmla="*/ 2807208 w 3962425"/>
              <a:gd name="connsiteY83" fmla="*/ 1883664 h 3666744"/>
              <a:gd name="connsiteX84" fmla="*/ 2843784 w 3962425"/>
              <a:gd name="connsiteY84" fmla="*/ 1874520 h 3666744"/>
              <a:gd name="connsiteX85" fmla="*/ 2871216 w 3962425"/>
              <a:gd name="connsiteY85" fmla="*/ 1856232 h 3666744"/>
              <a:gd name="connsiteX86" fmla="*/ 3035808 w 3962425"/>
              <a:gd name="connsiteY86" fmla="*/ 1847088 h 3666744"/>
              <a:gd name="connsiteX87" fmla="*/ 3063240 w 3962425"/>
              <a:gd name="connsiteY87" fmla="*/ 1828800 h 3666744"/>
              <a:gd name="connsiteX88" fmla="*/ 3090672 w 3962425"/>
              <a:gd name="connsiteY88" fmla="*/ 1801368 h 3666744"/>
              <a:gd name="connsiteX89" fmla="*/ 3145536 w 3962425"/>
              <a:gd name="connsiteY89" fmla="*/ 1783080 h 3666744"/>
              <a:gd name="connsiteX90" fmla="*/ 3172968 w 3962425"/>
              <a:gd name="connsiteY90" fmla="*/ 1773936 h 3666744"/>
              <a:gd name="connsiteX91" fmla="*/ 3200400 w 3962425"/>
              <a:gd name="connsiteY91" fmla="*/ 1755648 h 3666744"/>
              <a:gd name="connsiteX92" fmla="*/ 3227832 w 3962425"/>
              <a:gd name="connsiteY92" fmla="*/ 1746504 h 3666744"/>
              <a:gd name="connsiteX93" fmla="*/ 3282696 w 3962425"/>
              <a:gd name="connsiteY93" fmla="*/ 1709928 h 3666744"/>
              <a:gd name="connsiteX94" fmla="*/ 3319272 w 3962425"/>
              <a:gd name="connsiteY94" fmla="*/ 1645920 h 3666744"/>
              <a:gd name="connsiteX95" fmla="*/ 3374136 w 3962425"/>
              <a:gd name="connsiteY95" fmla="*/ 1600200 h 3666744"/>
              <a:gd name="connsiteX96" fmla="*/ 3410712 w 3962425"/>
              <a:gd name="connsiteY96" fmla="*/ 1545336 h 3666744"/>
              <a:gd name="connsiteX97" fmla="*/ 3429000 w 3962425"/>
              <a:gd name="connsiteY97" fmla="*/ 1517904 h 3666744"/>
              <a:gd name="connsiteX98" fmla="*/ 3401568 w 3962425"/>
              <a:gd name="connsiteY98" fmla="*/ 1719072 h 3666744"/>
              <a:gd name="connsiteX99" fmla="*/ 3465576 w 3962425"/>
              <a:gd name="connsiteY99" fmla="*/ 1792224 h 3666744"/>
              <a:gd name="connsiteX100" fmla="*/ 3493008 w 3962425"/>
              <a:gd name="connsiteY100" fmla="*/ 1810512 h 3666744"/>
              <a:gd name="connsiteX101" fmla="*/ 3511296 w 3962425"/>
              <a:gd name="connsiteY101" fmla="*/ 1837944 h 3666744"/>
              <a:gd name="connsiteX102" fmla="*/ 3593592 w 3962425"/>
              <a:gd name="connsiteY102" fmla="*/ 1883664 h 3666744"/>
              <a:gd name="connsiteX103" fmla="*/ 3630168 w 3962425"/>
              <a:gd name="connsiteY103" fmla="*/ 1901952 h 3666744"/>
              <a:gd name="connsiteX104" fmla="*/ 3685032 w 3962425"/>
              <a:gd name="connsiteY104" fmla="*/ 1911096 h 3666744"/>
              <a:gd name="connsiteX105" fmla="*/ 3721608 w 3962425"/>
              <a:gd name="connsiteY105" fmla="*/ 1929384 h 3666744"/>
              <a:gd name="connsiteX106" fmla="*/ 3749040 w 3962425"/>
              <a:gd name="connsiteY106" fmla="*/ 1956816 h 3666744"/>
              <a:gd name="connsiteX107" fmla="*/ 3785616 w 3962425"/>
              <a:gd name="connsiteY107" fmla="*/ 1965960 h 3666744"/>
              <a:gd name="connsiteX108" fmla="*/ 3813048 w 3962425"/>
              <a:gd name="connsiteY108" fmla="*/ 1984248 h 3666744"/>
              <a:gd name="connsiteX109" fmla="*/ 3858768 w 3962425"/>
              <a:gd name="connsiteY109" fmla="*/ 2039112 h 3666744"/>
              <a:gd name="connsiteX110" fmla="*/ 3877056 w 3962425"/>
              <a:gd name="connsiteY110" fmla="*/ 2093976 h 3666744"/>
              <a:gd name="connsiteX111" fmla="*/ 3904488 w 3962425"/>
              <a:gd name="connsiteY111" fmla="*/ 2148840 h 3666744"/>
              <a:gd name="connsiteX112" fmla="*/ 3959352 w 3962425"/>
              <a:gd name="connsiteY112" fmla="*/ 2139696 h 3666744"/>
              <a:gd name="connsiteX113" fmla="*/ 3913632 w 3962425"/>
              <a:gd name="connsiteY113" fmla="*/ 2148840 h 3666744"/>
              <a:gd name="connsiteX114" fmla="*/ 3895344 w 3962425"/>
              <a:gd name="connsiteY114" fmla="*/ 2176272 h 3666744"/>
              <a:gd name="connsiteX115" fmla="*/ 3867912 w 3962425"/>
              <a:gd name="connsiteY115" fmla="*/ 2194560 h 3666744"/>
              <a:gd name="connsiteX116" fmla="*/ 3858768 w 3962425"/>
              <a:gd name="connsiteY116" fmla="*/ 2258568 h 3666744"/>
              <a:gd name="connsiteX117" fmla="*/ 3840480 w 3962425"/>
              <a:gd name="connsiteY117" fmla="*/ 2331720 h 3666744"/>
              <a:gd name="connsiteX118" fmla="*/ 3822192 w 3962425"/>
              <a:gd name="connsiteY118" fmla="*/ 2359152 h 3666744"/>
              <a:gd name="connsiteX119" fmla="*/ 3767328 w 3962425"/>
              <a:gd name="connsiteY119" fmla="*/ 2414016 h 3666744"/>
              <a:gd name="connsiteX120" fmla="*/ 3739896 w 3962425"/>
              <a:gd name="connsiteY120" fmla="*/ 2441448 h 3666744"/>
              <a:gd name="connsiteX121" fmla="*/ 3712464 w 3962425"/>
              <a:gd name="connsiteY121" fmla="*/ 2496312 h 3666744"/>
              <a:gd name="connsiteX122" fmla="*/ 3685032 w 3962425"/>
              <a:gd name="connsiteY122" fmla="*/ 2505456 h 3666744"/>
              <a:gd name="connsiteX123" fmla="*/ 3675888 w 3962425"/>
              <a:gd name="connsiteY123" fmla="*/ 2441448 h 3666744"/>
              <a:gd name="connsiteX124" fmla="*/ 3621024 w 3962425"/>
              <a:gd name="connsiteY124" fmla="*/ 2478024 h 3666744"/>
              <a:gd name="connsiteX125" fmla="*/ 3611880 w 3962425"/>
              <a:gd name="connsiteY125" fmla="*/ 2679192 h 3666744"/>
              <a:gd name="connsiteX126" fmla="*/ 3529584 w 3962425"/>
              <a:gd name="connsiteY126" fmla="*/ 2734056 h 3666744"/>
              <a:gd name="connsiteX127" fmla="*/ 3502152 w 3962425"/>
              <a:gd name="connsiteY127" fmla="*/ 2752344 h 3666744"/>
              <a:gd name="connsiteX128" fmla="*/ 3474720 w 3962425"/>
              <a:gd name="connsiteY128" fmla="*/ 2761488 h 3666744"/>
              <a:gd name="connsiteX129" fmla="*/ 3456432 w 3962425"/>
              <a:gd name="connsiteY129" fmla="*/ 2798064 h 3666744"/>
              <a:gd name="connsiteX130" fmla="*/ 3401568 w 3962425"/>
              <a:gd name="connsiteY130" fmla="*/ 2862072 h 3666744"/>
              <a:gd name="connsiteX131" fmla="*/ 3374136 w 3962425"/>
              <a:gd name="connsiteY131" fmla="*/ 2880360 h 3666744"/>
              <a:gd name="connsiteX132" fmla="*/ 3291840 w 3962425"/>
              <a:gd name="connsiteY132" fmla="*/ 2889504 h 3666744"/>
              <a:gd name="connsiteX133" fmla="*/ 3264408 w 3962425"/>
              <a:gd name="connsiteY133" fmla="*/ 2944368 h 3666744"/>
              <a:gd name="connsiteX134" fmla="*/ 3255264 w 3962425"/>
              <a:gd name="connsiteY134" fmla="*/ 2990088 h 3666744"/>
              <a:gd name="connsiteX135" fmla="*/ 3227832 w 3962425"/>
              <a:gd name="connsiteY135" fmla="*/ 2999232 h 3666744"/>
              <a:gd name="connsiteX136" fmla="*/ 3191256 w 3962425"/>
              <a:gd name="connsiteY136" fmla="*/ 3008376 h 3666744"/>
              <a:gd name="connsiteX137" fmla="*/ 3035808 w 3962425"/>
              <a:gd name="connsiteY137" fmla="*/ 3026664 h 3666744"/>
              <a:gd name="connsiteX138" fmla="*/ 2962656 w 3962425"/>
              <a:gd name="connsiteY138" fmla="*/ 3044952 h 3666744"/>
              <a:gd name="connsiteX139" fmla="*/ 2935224 w 3962425"/>
              <a:gd name="connsiteY139" fmla="*/ 3054096 h 3666744"/>
              <a:gd name="connsiteX140" fmla="*/ 2880360 w 3962425"/>
              <a:gd name="connsiteY140" fmla="*/ 3063240 h 3666744"/>
              <a:gd name="connsiteX141" fmla="*/ 2834640 w 3962425"/>
              <a:gd name="connsiteY141" fmla="*/ 3118104 h 3666744"/>
              <a:gd name="connsiteX142" fmla="*/ 2825496 w 3962425"/>
              <a:gd name="connsiteY142" fmla="*/ 3145536 h 3666744"/>
              <a:gd name="connsiteX143" fmla="*/ 2816352 w 3962425"/>
              <a:gd name="connsiteY143" fmla="*/ 3191256 h 3666744"/>
              <a:gd name="connsiteX144" fmla="*/ 2807208 w 3962425"/>
              <a:gd name="connsiteY144" fmla="*/ 3218688 h 3666744"/>
              <a:gd name="connsiteX145" fmla="*/ 2779776 w 3962425"/>
              <a:gd name="connsiteY145" fmla="*/ 3227832 h 3666744"/>
              <a:gd name="connsiteX146" fmla="*/ 2724912 w 3962425"/>
              <a:gd name="connsiteY146" fmla="*/ 3264408 h 3666744"/>
              <a:gd name="connsiteX147" fmla="*/ 2615184 w 3962425"/>
              <a:gd name="connsiteY147" fmla="*/ 3291840 h 3666744"/>
              <a:gd name="connsiteX148" fmla="*/ 2560320 w 3962425"/>
              <a:gd name="connsiteY148" fmla="*/ 3310128 h 3666744"/>
              <a:gd name="connsiteX149" fmla="*/ 2514600 w 3962425"/>
              <a:gd name="connsiteY149" fmla="*/ 3319272 h 3666744"/>
              <a:gd name="connsiteX150" fmla="*/ 2487168 w 3962425"/>
              <a:gd name="connsiteY150" fmla="*/ 3328416 h 3666744"/>
              <a:gd name="connsiteX151" fmla="*/ 2450592 w 3962425"/>
              <a:gd name="connsiteY151" fmla="*/ 3337560 h 3666744"/>
              <a:gd name="connsiteX152" fmla="*/ 2423160 w 3962425"/>
              <a:gd name="connsiteY152" fmla="*/ 3355848 h 3666744"/>
              <a:gd name="connsiteX153" fmla="*/ 2350008 w 3962425"/>
              <a:gd name="connsiteY153" fmla="*/ 3374136 h 3666744"/>
              <a:gd name="connsiteX154" fmla="*/ 2304288 w 3962425"/>
              <a:gd name="connsiteY154" fmla="*/ 3447288 h 3666744"/>
              <a:gd name="connsiteX155" fmla="*/ 2258568 w 3962425"/>
              <a:gd name="connsiteY155" fmla="*/ 3456432 h 3666744"/>
              <a:gd name="connsiteX156" fmla="*/ 2185416 w 3962425"/>
              <a:gd name="connsiteY156" fmla="*/ 3474720 h 3666744"/>
              <a:gd name="connsiteX157" fmla="*/ 2148840 w 3962425"/>
              <a:gd name="connsiteY157" fmla="*/ 3483864 h 3666744"/>
              <a:gd name="connsiteX158" fmla="*/ 2112264 w 3962425"/>
              <a:gd name="connsiteY158" fmla="*/ 3538728 h 3666744"/>
              <a:gd name="connsiteX159" fmla="*/ 1984248 w 3962425"/>
              <a:gd name="connsiteY159" fmla="*/ 3566160 h 3666744"/>
              <a:gd name="connsiteX160" fmla="*/ 1856232 w 3962425"/>
              <a:gd name="connsiteY160" fmla="*/ 3575304 h 3666744"/>
              <a:gd name="connsiteX161" fmla="*/ 1828800 w 3962425"/>
              <a:gd name="connsiteY161" fmla="*/ 3593592 h 3666744"/>
              <a:gd name="connsiteX162" fmla="*/ 1773936 w 3962425"/>
              <a:gd name="connsiteY162" fmla="*/ 3639312 h 3666744"/>
              <a:gd name="connsiteX163" fmla="*/ 1682496 w 3962425"/>
              <a:gd name="connsiteY163" fmla="*/ 3666744 h 3666744"/>
              <a:gd name="connsiteX164" fmla="*/ 1545336 w 3962425"/>
              <a:gd name="connsiteY164" fmla="*/ 3630168 h 3666744"/>
              <a:gd name="connsiteX165" fmla="*/ 1527048 w 3962425"/>
              <a:gd name="connsiteY165" fmla="*/ 3602736 h 3666744"/>
              <a:gd name="connsiteX166" fmla="*/ 1517904 w 3962425"/>
              <a:gd name="connsiteY166" fmla="*/ 3447288 h 3666744"/>
              <a:gd name="connsiteX167" fmla="*/ 1508760 w 3962425"/>
              <a:gd name="connsiteY167" fmla="*/ 3419856 h 3666744"/>
              <a:gd name="connsiteX168" fmla="*/ 1499616 w 3962425"/>
              <a:gd name="connsiteY168" fmla="*/ 3364992 h 3666744"/>
              <a:gd name="connsiteX169" fmla="*/ 1481328 w 3962425"/>
              <a:gd name="connsiteY169" fmla="*/ 3300984 h 3666744"/>
              <a:gd name="connsiteX170" fmla="*/ 1472184 w 3962425"/>
              <a:gd name="connsiteY170" fmla="*/ 3255264 h 3666744"/>
              <a:gd name="connsiteX171" fmla="*/ 1463040 w 3962425"/>
              <a:gd name="connsiteY171" fmla="*/ 3008376 h 3666744"/>
              <a:gd name="connsiteX172" fmla="*/ 1453896 w 3962425"/>
              <a:gd name="connsiteY172" fmla="*/ 2980944 h 3666744"/>
              <a:gd name="connsiteX173" fmla="*/ 1426464 w 3962425"/>
              <a:gd name="connsiteY173" fmla="*/ 2962656 h 3666744"/>
              <a:gd name="connsiteX174" fmla="*/ 1399032 w 3962425"/>
              <a:gd name="connsiteY174" fmla="*/ 2935224 h 3666744"/>
              <a:gd name="connsiteX175" fmla="*/ 1389888 w 3962425"/>
              <a:gd name="connsiteY175" fmla="*/ 2907792 h 3666744"/>
              <a:gd name="connsiteX176" fmla="*/ 1344168 w 3962425"/>
              <a:gd name="connsiteY176" fmla="*/ 2852928 h 3666744"/>
              <a:gd name="connsiteX177" fmla="*/ 1316736 w 3962425"/>
              <a:gd name="connsiteY177" fmla="*/ 2834640 h 3666744"/>
              <a:gd name="connsiteX178" fmla="*/ 1298448 w 3962425"/>
              <a:gd name="connsiteY178" fmla="*/ 2798064 h 3666744"/>
              <a:gd name="connsiteX179" fmla="*/ 1289304 w 3962425"/>
              <a:gd name="connsiteY179" fmla="*/ 2770632 h 3666744"/>
              <a:gd name="connsiteX180" fmla="*/ 1252728 w 3962425"/>
              <a:gd name="connsiteY180" fmla="*/ 2715768 h 3666744"/>
              <a:gd name="connsiteX181" fmla="*/ 1234440 w 3962425"/>
              <a:gd name="connsiteY181" fmla="*/ 2688336 h 3666744"/>
              <a:gd name="connsiteX182" fmla="*/ 1197864 w 3962425"/>
              <a:gd name="connsiteY182" fmla="*/ 2633472 h 3666744"/>
              <a:gd name="connsiteX183" fmla="*/ 1179576 w 3962425"/>
              <a:gd name="connsiteY183" fmla="*/ 2606040 h 3666744"/>
              <a:gd name="connsiteX184" fmla="*/ 1152144 w 3962425"/>
              <a:gd name="connsiteY184" fmla="*/ 2578608 h 3666744"/>
              <a:gd name="connsiteX185" fmla="*/ 1106424 w 3962425"/>
              <a:gd name="connsiteY185" fmla="*/ 2523744 h 3666744"/>
              <a:gd name="connsiteX186" fmla="*/ 1097280 w 3962425"/>
              <a:gd name="connsiteY186" fmla="*/ 2487168 h 3666744"/>
              <a:gd name="connsiteX187" fmla="*/ 1060704 w 3962425"/>
              <a:gd name="connsiteY187" fmla="*/ 2459736 h 3666744"/>
              <a:gd name="connsiteX188" fmla="*/ 996696 w 3962425"/>
              <a:gd name="connsiteY188" fmla="*/ 2377440 h 3666744"/>
              <a:gd name="connsiteX189" fmla="*/ 969264 w 3962425"/>
              <a:gd name="connsiteY189" fmla="*/ 2322576 h 3666744"/>
              <a:gd name="connsiteX190" fmla="*/ 950976 w 3962425"/>
              <a:gd name="connsiteY190" fmla="*/ 2267712 h 3666744"/>
              <a:gd name="connsiteX191" fmla="*/ 941832 w 3962425"/>
              <a:gd name="connsiteY191" fmla="*/ 2240280 h 3666744"/>
              <a:gd name="connsiteX192" fmla="*/ 923544 w 3962425"/>
              <a:gd name="connsiteY192" fmla="*/ 2048256 h 3666744"/>
              <a:gd name="connsiteX193" fmla="*/ 905256 w 3962425"/>
              <a:gd name="connsiteY193" fmla="*/ 2020824 h 3666744"/>
              <a:gd name="connsiteX194" fmla="*/ 868680 w 3962425"/>
              <a:gd name="connsiteY194" fmla="*/ 1965960 h 3666744"/>
              <a:gd name="connsiteX195" fmla="*/ 813816 w 3962425"/>
              <a:gd name="connsiteY195" fmla="*/ 1856232 h 3666744"/>
              <a:gd name="connsiteX196" fmla="*/ 758952 w 3962425"/>
              <a:gd name="connsiteY196" fmla="*/ 1837944 h 3666744"/>
              <a:gd name="connsiteX197" fmla="*/ 704088 w 3962425"/>
              <a:gd name="connsiteY197" fmla="*/ 1810512 h 3666744"/>
              <a:gd name="connsiteX198" fmla="*/ 694944 w 3962425"/>
              <a:gd name="connsiteY198" fmla="*/ 1783080 h 3666744"/>
              <a:gd name="connsiteX199" fmla="*/ 658368 w 3962425"/>
              <a:gd name="connsiteY199" fmla="*/ 1655064 h 3666744"/>
              <a:gd name="connsiteX200" fmla="*/ 630936 w 3962425"/>
              <a:gd name="connsiteY200" fmla="*/ 1636776 h 3666744"/>
              <a:gd name="connsiteX201" fmla="*/ 612648 w 3962425"/>
              <a:gd name="connsiteY201" fmla="*/ 1609344 h 3666744"/>
              <a:gd name="connsiteX202" fmla="*/ 603504 w 3962425"/>
              <a:gd name="connsiteY202" fmla="*/ 1572768 h 3666744"/>
              <a:gd name="connsiteX203" fmla="*/ 576072 w 3962425"/>
              <a:gd name="connsiteY203" fmla="*/ 1545336 h 3666744"/>
              <a:gd name="connsiteX204" fmla="*/ 530352 w 3962425"/>
              <a:gd name="connsiteY204" fmla="*/ 1481328 h 3666744"/>
              <a:gd name="connsiteX205" fmla="*/ 512064 w 3962425"/>
              <a:gd name="connsiteY205" fmla="*/ 1426464 h 3666744"/>
              <a:gd name="connsiteX206" fmla="*/ 475488 w 3962425"/>
              <a:gd name="connsiteY206" fmla="*/ 1371600 h 3666744"/>
              <a:gd name="connsiteX207" fmla="*/ 457200 w 3962425"/>
              <a:gd name="connsiteY207" fmla="*/ 1344168 h 3666744"/>
              <a:gd name="connsiteX208" fmla="*/ 420624 w 3962425"/>
              <a:gd name="connsiteY208" fmla="*/ 1289304 h 3666744"/>
              <a:gd name="connsiteX209" fmla="*/ 374904 w 3962425"/>
              <a:gd name="connsiteY209" fmla="*/ 1207008 h 3666744"/>
              <a:gd name="connsiteX210" fmla="*/ 347472 w 3962425"/>
              <a:gd name="connsiteY210" fmla="*/ 1188720 h 3666744"/>
              <a:gd name="connsiteX211" fmla="*/ 292608 w 3962425"/>
              <a:gd name="connsiteY211" fmla="*/ 1216152 h 3666744"/>
              <a:gd name="connsiteX212" fmla="*/ 274320 w 3962425"/>
              <a:gd name="connsiteY212" fmla="*/ 1271016 h 366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3962425" h="3666744">
                <a:moveTo>
                  <a:pt x="274320" y="1271016"/>
                </a:moveTo>
                <a:cubicBezTo>
                  <a:pt x="263652" y="1278636"/>
                  <a:pt x="239590" y="1272862"/>
                  <a:pt x="228600" y="1261872"/>
                </a:cubicBezTo>
                <a:cubicBezTo>
                  <a:pt x="217610" y="1250882"/>
                  <a:pt x="224913" y="1230704"/>
                  <a:pt x="219456" y="1216152"/>
                </a:cubicBezTo>
                <a:cubicBezTo>
                  <a:pt x="207639" y="1184639"/>
                  <a:pt x="201229" y="1188740"/>
                  <a:pt x="173736" y="1179576"/>
                </a:cubicBezTo>
                <a:lnTo>
                  <a:pt x="137160" y="1069848"/>
                </a:lnTo>
                <a:cubicBezTo>
                  <a:pt x="134112" y="1060704"/>
                  <a:pt x="133363" y="1050436"/>
                  <a:pt x="128016" y="1042416"/>
                </a:cubicBezTo>
                <a:cubicBezTo>
                  <a:pt x="115824" y="1024128"/>
                  <a:pt x="109728" y="999744"/>
                  <a:pt x="91440" y="987552"/>
                </a:cubicBezTo>
                <a:lnTo>
                  <a:pt x="64008" y="969264"/>
                </a:lnTo>
                <a:cubicBezTo>
                  <a:pt x="57912" y="960120"/>
                  <a:pt x="50183" y="951875"/>
                  <a:pt x="45720" y="941832"/>
                </a:cubicBezTo>
                <a:cubicBezTo>
                  <a:pt x="28336" y="902718"/>
                  <a:pt x="28927" y="887630"/>
                  <a:pt x="18288" y="850392"/>
                </a:cubicBezTo>
                <a:cubicBezTo>
                  <a:pt x="15640" y="841124"/>
                  <a:pt x="12192" y="832104"/>
                  <a:pt x="9144" y="822960"/>
                </a:cubicBezTo>
                <a:cubicBezTo>
                  <a:pt x="8921" y="821177"/>
                  <a:pt x="-11320" y="730772"/>
                  <a:pt x="9144" y="713232"/>
                </a:cubicBezTo>
                <a:cubicBezTo>
                  <a:pt x="23780" y="700687"/>
                  <a:pt x="44849" y="697073"/>
                  <a:pt x="64008" y="694944"/>
                </a:cubicBezTo>
                <a:cubicBezTo>
                  <a:pt x="182782" y="681747"/>
                  <a:pt x="118799" y="688092"/>
                  <a:pt x="256032" y="676656"/>
                </a:cubicBezTo>
                <a:cubicBezTo>
                  <a:pt x="274320" y="664464"/>
                  <a:pt x="305565" y="661403"/>
                  <a:pt x="310896" y="640080"/>
                </a:cubicBezTo>
                <a:cubicBezTo>
                  <a:pt x="313944" y="627888"/>
                  <a:pt x="317314" y="615772"/>
                  <a:pt x="320040" y="603504"/>
                </a:cubicBezTo>
                <a:cubicBezTo>
                  <a:pt x="323043" y="589993"/>
                  <a:pt x="329250" y="546692"/>
                  <a:pt x="338328" y="530352"/>
                </a:cubicBezTo>
                <a:cubicBezTo>
                  <a:pt x="349002" y="511139"/>
                  <a:pt x="362712" y="493776"/>
                  <a:pt x="374904" y="475488"/>
                </a:cubicBezTo>
                <a:cubicBezTo>
                  <a:pt x="381000" y="466344"/>
                  <a:pt x="389717" y="458482"/>
                  <a:pt x="393192" y="448056"/>
                </a:cubicBezTo>
                <a:cubicBezTo>
                  <a:pt x="419354" y="369570"/>
                  <a:pt x="379294" y="494503"/>
                  <a:pt x="411480" y="365760"/>
                </a:cubicBezTo>
                <a:cubicBezTo>
                  <a:pt x="416155" y="347058"/>
                  <a:pt x="423672" y="329184"/>
                  <a:pt x="429768" y="310896"/>
                </a:cubicBezTo>
                <a:cubicBezTo>
                  <a:pt x="432816" y="301752"/>
                  <a:pt x="433129" y="291175"/>
                  <a:pt x="438912" y="283464"/>
                </a:cubicBezTo>
                <a:cubicBezTo>
                  <a:pt x="448056" y="271272"/>
                  <a:pt x="457486" y="259289"/>
                  <a:pt x="466344" y="246888"/>
                </a:cubicBezTo>
                <a:cubicBezTo>
                  <a:pt x="472732" y="237945"/>
                  <a:pt x="477597" y="227899"/>
                  <a:pt x="484632" y="219456"/>
                </a:cubicBezTo>
                <a:cubicBezTo>
                  <a:pt x="492911" y="209522"/>
                  <a:pt x="502920" y="201168"/>
                  <a:pt x="512064" y="192024"/>
                </a:cubicBezTo>
                <a:cubicBezTo>
                  <a:pt x="535048" y="123073"/>
                  <a:pt x="504044" y="208064"/>
                  <a:pt x="539496" y="137160"/>
                </a:cubicBezTo>
                <a:cubicBezTo>
                  <a:pt x="543807" y="128539"/>
                  <a:pt x="543532" y="117902"/>
                  <a:pt x="548640" y="109728"/>
                </a:cubicBezTo>
                <a:cubicBezTo>
                  <a:pt x="554324" y="100633"/>
                  <a:pt x="597237" y="46850"/>
                  <a:pt x="612648" y="36576"/>
                </a:cubicBezTo>
                <a:cubicBezTo>
                  <a:pt x="630110" y="24934"/>
                  <a:pt x="698551" y="19140"/>
                  <a:pt x="704088" y="18288"/>
                </a:cubicBezTo>
                <a:cubicBezTo>
                  <a:pt x="763862" y="9092"/>
                  <a:pt x="743754" y="14210"/>
                  <a:pt x="786384" y="0"/>
                </a:cubicBezTo>
                <a:cubicBezTo>
                  <a:pt x="1015718" y="25482"/>
                  <a:pt x="644590" y="-13890"/>
                  <a:pt x="1078992" y="18288"/>
                </a:cubicBezTo>
                <a:cubicBezTo>
                  <a:pt x="1091525" y="19216"/>
                  <a:pt x="1103172" y="25366"/>
                  <a:pt x="1115568" y="27432"/>
                </a:cubicBezTo>
                <a:cubicBezTo>
                  <a:pt x="1139807" y="31472"/>
                  <a:pt x="1164336" y="33528"/>
                  <a:pt x="1188720" y="36576"/>
                </a:cubicBezTo>
                <a:cubicBezTo>
                  <a:pt x="1248572" y="56527"/>
                  <a:pt x="1189828" y="28817"/>
                  <a:pt x="1225296" y="73152"/>
                </a:cubicBezTo>
                <a:cubicBezTo>
                  <a:pt x="1242766" y="94990"/>
                  <a:pt x="1258073" y="89541"/>
                  <a:pt x="1280160" y="100584"/>
                </a:cubicBezTo>
                <a:cubicBezTo>
                  <a:pt x="1289990" y="105499"/>
                  <a:pt x="1297264" y="115116"/>
                  <a:pt x="1307592" y="118872"/>
                </a:cubicBezTo>
                <a:cubicBezTo>
                  <a:pt x="1331213" y="127462"/>
                  <a:pt x="1380744" y="137160"/>
                  <a:pt x="1380744" y="137160"/>
                </a:cubicBezTo>
                <a:cubicBezTo>
                  <a:pt x="1443628" y="179083"/>
                  <a:pt x="1414756" y="166785"/>
                  <a:pt x="1463040" y="182880"/>
                </a:cubicBezTo>
                <a:cubicBezTo>
                  <a:pt x="1472184" y="192024"/>
                  <a:pt x="1482193" y="200378"/>
                  <a:pt x="1490472" y="210312"/>
                </a:cubicBezTo>
                <a:cubicBezTo>
                  <a:pt x="1497507" y="218755"/>
                  <a:pt x="1500989" y="229973"/>
                  <a:pt x="1508760" y="237744"/>
                </a:cubicBezTo>
                <a:cubicBezTo>
                  <a:pt x="1516531" y="245515"/>
                  <a:pt x="1527978" y="248731"/>
                  <a:pt x="1536192" y="256032"/>
                </a:cubicBezTo>
                <a:cubicBezTo>
                  <a:pt x="1555522" y="273215"/>
                  <a:pt x="1591056" y="310896"/>
                  <a:pt x="1591056" y="310896"/>
                </a:cubicBezTo>
                <a:lnTo>
                  <a:pt x="1609344" y="365760"/>
                </a:lnTo>
                <a:cubicBezTo>
                  <a:pt x="1612392" y="374904"/>
                  <a:pt x="1613141" y="385172"/>
                  <a:pt x="1618488" y="393192"/>
                </a:cubicBezTo>
                <a:cubicBezTo>
                  <a:pt x="1683838" y="491217"/>
                  <a:pt x="1582068" y="342447"/>
                  <a:pt x="1664208" y="448056"/>
                </a:cubicBezTo>
                <a:cubicBezTo>
                  <a:pt x="1677702" y="465406"/>
                  <a:pt x="1685242" y="487378"/>
                  <a:pt x="1700784" y="502920"/>
                </a:cubicBezTo>
                <a:cubicBezTo>
                  <a:pt x="1709928" y="512064"/>
                  <a:pt x="1719937" y="520418"/>
                  <a:pt x="1728216" y="530352"/>
                </a:cubicBezTo>
                <a:cubicBezTo>
                  <a:pt x="1735251" y="538795"/>
                  <a:pt x="1738733" y="550013"/>
                  <a:pt x="1746504" y="557784"/>
                </a:cubicBezTo>
                <a:cubicBezTo>
                  <a:pt x="1754275" y="565555"/>
                  <a:pt x="1765493" y="569037"/>
                  <a:pt x="1773936" y="576072"/>
                </a:cubicBezTo>
                <a:cubicBezTo>
                  <a:pt x="1859884" y="647695"/>
                  <a:pt x="1717567" y="547637"/>
                  <a:pt x="1856232" y="640080"/>
                </a:cubicBezTo>
                <a:cubicBezTo>
                  <a:pt x="1865376" y="646176"/>
                  <a:pt x="1873238" y="654893"/>
                  <a:pt x="1883664" y="658368"/>
                </a:cubicBezTo>
                <a:cubicBezTo>
                  <a:pt x="1892808" y="661416"/>
                  <a:pt x="1902670" y="662831"/>
                  <a:pt x="1911096" y="667512"/>
                </a:cubicBezTo>
                <a:cubicBezTo>
                  <a:pt x="1930309" y="678186"/>
                  <a:pt x="1945108" y="697137"/>
                  <a:pt x="1965960" y="704088"/>
                </a:cubicBezTo>
                <a:cubicBezTo>
                  <a:pt x="2090838" y="745714"/>
                  <a:pt x="1963218" y="700300"/>
                  <a:pt x="2057400" y="740664"/>
                </a:cubicBezTo>
                <a:cubicBezTo>
                  <a:pt x="2066259" y="744461"/>
                  <a:pt x="2075973" y="746011"/>
                  <a:pt x="2084832" y="749808"/>
                </a:cubicBezTo>
                <a:cubicBezTo>
                  <a:pt x="2097361" y="755178"/>
                  <a:pt x="2108879" y="762726"/>
                  <a:pt x="2121408" y="768096"/>
                </a:cubicBezTo>
                <a:cubicBezTo>
                  <a:pt x="2143332" y="777492"/>
                  <a:pt x="2162215" y="779755"/>
                  <a:pt x="2185416" y="786384"/>
                </a:cubicBezTo>
                <a:cubicBezTo>
                  <a:pt x="2194684" y="789032"/>
                  <a:pt x="2203704" y="792480"/>
                  <a:pt x="2212848" y="795528"/>
                </a:cubicBezTo>
                <a:cubicBezTo>
                  <a:pt x="2221992" y="804672"/>
                  <a:pt x="2230346" y="814681"/>
                  <a:pt x="2240280" y="822960"/>
                </a:cubicBezTo>
                <a:cubicBezTo>
                  <a:pt x="2248723" y="829995"/>
                  <a:pt x="2260847" y="832666"/>
                  <a:pt x="2267712" y="841248"/>
                </a:cubicBezTo>
                <a:cubicBezTo>
                  <a:pt x="2273733" y="848774"/>
                  <a:pt x="2273808" y="859536"/>
                  <a:pt x="2276856" y="868680"/>
                </a:cubicBezTo>
                <a:cubicBezTo>
                  <a:pt x="2272190" y="929332"/>
                  <a:pt x="2255853" y="1067703"/>
                  <a:pt x="2276856" y="1124712"/>
                </a:cubicBezTo>
                <a:cubicBezTo>
                  <a:pt x="2284454" y="1145336"/>
                  <a:pt x="2313432" y="1149096"/>
                  <a:pt x="2331720" y="1161288"/>
                </a:cubicBezTo>
                <a:lnTo>
                  <a:pt x="2359152" y="1179576"/>
                </a:lnTo>
                <a:cubicBezTo>
                  <a:pt x="2396017" y="1234874"/>
                  <a:pt x="2365017" y="1179513"/>
                  <a:pt x="2386584" y="1280160"/>
                </a:cubicBezTo>
                <a:cubicBezTo>
                  <a:pt x="2390623" y="1299009"/>
                  <a:pt x="2388832" y="1324331"/>
                  <a:pt x="2404872" y="1335024"/>
                </a:cubicBezTo>
                <a:lnTo>
                  <a:pt x="2432304" y="1353312"/>
                </a:lnTo>
                <a:cubicBezTo>
                  <a:pt x="2438400" y="1362456"/>
                  <a:pt x="2445677" y="1370914"/>
                  <a:pt x="2450592" y="1380744"/>
                </a:cubicBezTo>
                <a:cubicBezTo>
                  <a:pt x="2454903" y="1389365"/>
                  <a:pt x="2454389" y="1400156"/>
                  <a:pt x="2459736" y="1408176"/>
                </a:cubicBezTo>
                <a:cubicBezTo>
                  <a:pt x="2466909" y="1418936"/>
                  <a:pt x="2479229" y="1425400"/>
                  <a:pt x="2487168" y="1435608"/>
                </a:cubicBezTo>
                <a:cubicBezTo>
                  <a:pt x="2500662" y="1452958"/>
                  <a:pt x="2511552" y="1472184"/>
                  <a:pt x="2523744" y="1490472"/>
                </a:cubicBezTo>
                <a:cubicBezTo>
                  <a:pt x="2529840" y="1499616"/>
                  <a:pt x="2538557" y="1507478"/>
                  <a:pt x="2542032" y="1517904"/>
                </a:cubicBezTo>
                <a:lnTo>
                  <a:pt x="2551176" y="1545336"/>
                </a:lnTo>
                <a:cubicBezTo>
                  <a:pt x="2552662" y="1557221"/>
                  <a:pt x="2565382" y="1682823"/>
                  <a:pt x="2578608" y="1691640"/>
                </a:cubicBezTo>
                <a:lnTo>
                  <a:pt x="2606040" y="1709928"/>
                </a:lnTo>
                <a:cubicBezTo>
                  <a:pt x="2609088" y="1719072"/>
                  <a:pt x="2608368" y="1744176"/>
                  <a:pt x="2615184" y="1737360"/>
                </a:cubicBezTo>
                <a:cubicBezTo>
                  <a:pt x="2628815" y="1723729"/>
                  <a:pt x="2633472" y="1682496"/>
                  <a:pt x="2633472" y="1682496"/>
                </a:cubicBezTo>
                <a:cubicBezTo>
                  <a:pt x="2635488" y="1666366"/>
                  <a:pt x="2641098" y="1597645"/>
                  <a:pt x="2651760" y="1572768"/>
                </a:cubicBezTo>
                <a:cubicBezTo>
                  <a:pt x="2656089" y="1562667"/>
                  <a:pt x="2661466" y="1552201"/>
                  <a:pt x="2670048" y="1545336"/>
                </a:cubicBezTo>
                <a:cubicBezTo>
                  <a:pt x="2677574" y="1539315"/>
                  <a:pt x="2688336" y="1539240"/>
                  <a:pt x="2697480" y="1536192"/>
                </a:cubicBezTo>
                <a:cubicBezTo>
                  <a:pt x="2736923" y="1549340"/>
                  <a:pt x="2734056" y="1539405"/>
                  <a:pt x="2734056" y="1600200"/>
                </a:cubicBezTo>
                <a:cubicBezTo>
                  <a:pt x="2734056" y="1730279"/>
                  <a:pt x="2732858" y="1725061"/>
                  <a:pt x="2715768" y="1810512"/>
                </a:cubicBezTo>
                <a:cubicBezTo>
                  <a:pt x="2738397" y="1878400"/>
                  <a:pt x="2700778" y="1793040"/>
                  <a:pt x="2798064" y="1847088"/>
                </a:cubicBezTo>
                <a:cubicBezTo>
                  <a:pt x="2809050" y="1853191"/>
                  <a:pt x="2804160" y="1871472"/>
                  <a:pt x="2807208" y="1883664"/>
                </a:cubicBezTo>
                <a:cubicBezTo>
                  <a:pt x="2819400" y="1880616"/>
                  <a:pt x="2832233" y="1879470"/>
                  <a:pt x="2843784" y="1874520"/>
                </a:cubicBezTo>
                <a:cubicBezTo>
                  <a:pt x="2853885" y="1870191"/>
                  <a:pt x="2860337" y="1857786"/>
                  <a:pt x="2871216" y="1856232"/>
                </a:cubicBezTo>
                <a:cubicBezTo>
                  <a:pt x="2925612" y="1848461"/>
                  <a:pt x="2980944" y="1850136"/>
                  <a:pt x="3035808" y="1847088"/>
                </a:cubicBezTo>
                <a:cubicBezTo>
                  <a:pt x="3044952" y="1840992"/>
                  <a:pt x="3054797" y="1835835"/>
                  <a:pt x="3063240" y="1828800"/>
                </a:cubicBezTo>
                <a:cubicBezTo>
                  <a:pt x="3073174" y="1820521"/>
                  <a:pt x="3079368" y="1807648"/>
                  <a:pt x="3090672" y="1801368"/>
                </a:cubicBezTo>
                <a:cubicBezTo>
                  <a:pt x="3107523" y="1792006"/>
                  <a:pt x="3127248" y="1789176"/>
                  <a:pt x="3145536" y="1783080"/>
                </a:cubicBezTo>
                <a:cubicBezTo>
                  <a:pt x="3154680" y="1780032"/>
                  <a:pt x="3164948" y="1779283"/>
                  <a:pt x="3172968" y="1773936"/>
                </a:cubicBezTo>
                <a:cubicBezTo>
                  <a:pt x="3182112" y="1767840"/>
                  <a:pt x="3190570" y="1760563"/>
                  <a:pt x="3200400" y="1755648"/>
                </a:cubicBezTo>
                <a:cubicBezTo>
                  <a:pt x="3209021" y="1751337"/>
                  <a:pt x="3219406" y="1751185"/>
                  <a:pt x="3227832" y="1746504"/>
                </a:cubicBezTo>
                <a:cubicBezTo>
                  <a:pt x="3247045" y="1735830"/>
                  <a:pt x="3282696" y="1709928"/>
                  <a:pt x="3282696" y="1709928"/>
                </a:cubicBezTo>
                <a:cubicBezTo>
                  <a:pt x="3289868" y="1695584"/>
                  <a:pt x="3306347" y="1658845"/>
                  <a:pt x="3319272" y="1645920"/>
                </a:cubicBezTo>
                <a:cubicBezTo>
                  <a:pt x="3372104" y="1593088"/>
                  <a:pt x="3321706" y="1667610"/>
                  <a:pt x="3374136" y="1600200"/>
                </a:cubicBezTo>
                <a:cubicBezTo>
                  <a:pt x="3387630" y="1582850"/>
                  <a:pt x="3398520" y="1563624"/>
                  <a:pt x="3410712" y="1545336"/>
                </a:cubicBezTo>
                <a:lnTo>
                  <a:pt x="3429000" y="1517904"/>
                </a:lnTo>
                <a:cubicBezTo>
                  <a:pt x="3409703" y="1701226"/>
                  <a:pt x="3429127" y="1636396"/>
                  <a:pt x="3401568" y="1719072"/>
                </a:cubicBezTo>
                <a:cubicBezTo>
                  <a:pt x="3416043" y="1776971"/>
                  <a:pt x="3400255" y="1748677"/>
                  <a:pt x="3465576" y="1792224"/>
                </a:cubicBezTo>
                <a:lnTo>
                  <a:pt x="3493008" y="1810512"/>
                </a:lnTo>
                <a:cubicBezTo>
                  <a:pt x="3499104" y="1819656"/>
                  <a:pt x="3503025" y="1830707"/>
                  <a:pt x="3511296" y="1837944"/>
                </a:cubicBezTo>
                <a:cubicBezTo>
                  <a:pt x="3568323" y="1887842"/>
                  <a:pt x="3547877" y="1864072"/>
                  <a:pt x="3593592" y="1883664"/>
                </a:cubicBezTo>
                <a:cubicBezTo>
                  <a:pt x="3606121" y="1889034"/>
                  <a:pt x="3617112" y="1898035"/>
                  <a:pt x="3630168" y="1901952"/>
                </a:cubicBezTo>
                <a:cubicBezTo>
                  <a:pt x="3647926" y="1907280"/>
                  <a:pt x="3666744" y="1908048"/>
                  <a:pt x="3685032" y="1911096"/>
                </a:cubicBezTo>
                <a:cubicBezTo>
                  <a:pt x="3697224" y="1917192"/>
                  <a:pt x="3710516" y="1921461"/>
                  <a:pt x="3721608" y="1929384"/>
                </a:cubicBezTo>
                <a:cubicBezTo>
                  <a:pt x="3732131" y="1936900"/>
                  <a:pt x="3737812" y="1950400"/>
                  <a:pt x="3749040" y="1956816"/>
                </a:cubicBezTo>
                <a:cubicBezTo>
                  <a:pt x="3759951" y="1963051"/>
                  <a:pt x="3773424" y="1962912"/>
                  <a:pt x="3785616" y="1965960"/>
                </a:cubicBezTo>
                <a:cubicBezTo>
                  <a:pt x="3794760" y="1972056"/>
                  <a:pt x="3804605" y="1977213"/>
                  <a:pt x="3813048" y="1984248"/>
                </a:cubicBezTo>
                <a:cubicBezTo>
                  <a:pt x="3828248" y="1996915"/>
                  <a:pt x="3850306" y="2020072"/>
                  <a:pt x="3858768" y="2039112"/>
                </a:cubicBezTo>
                <a:cubicBezTo>
                  <a:pt x="3866597" y="2056728"/>
                  <a:pt x="3866363" y="2077936"/>
                  <a:pt x="3877056" y="2093976"/>
                </a:cubicBezTo>
                <a:cubicBezTo>
                  <a:pt x="3900691" y="2129428"/>
                  <a:pt x="3891869" y="2110982"/>
                  <a:pt x="3904488" y="2148840"/>
                </a:cubicBezTo>
                <a:cubicBezTo>
                  <a:pt x="3922776" y="2145792"/>
                  <a:pt x="3940812" y="2139696"/>
                  <a:pt x="3959352" y="2139696"/>
                </a:cubicBezTo>
                <a:cubicBezTo>
                  <a:pt x="3974894" y="2139696"/>
                  <a:pt x="3927126" y="2141129"/>
                  <a:pt x="3913632" y="2148840"/>
                </a:cubicBezTo>
                <a:cubicBezTo>
                  <a:pt x="3904090" y="2154292"/>
                  <a:pt x="3903115" y="2168501"/>
                  <a:pt x="3895344" y="2176272"/>
                </a:cubicBezTo>
                <a:cubicBezTo>
                  <a:pt x="3887573" y="2184043"/>
                  <a:pt x="3877056" y="2188464"/>
                  <a:pt x="3867912" y="2194560"/>
                </a:cubicBezTo>
                <a:cubicBezTo>
                  <a:pt x="3864864" y="2215896"/>
                  <a:pt x="3862311" y="2237309"/>
                  <a:pt x="3858768" y="2258568"/>
                </a:cubicBezTo>
                <a:cubicBezTo>
                  <a:pt x="3856160" y="2274219"/>
                  <a:pt x="3849313" y="2314053"/>
                  <a:pt x="3840480" y="2331720"/>
                </a:cubicBezTo>
                <a:cubicBezTo>
                  <a:pt x="3835565" y="2341550"/>
                  <a:pt x="3829493" y="2350938"/>
                  <a:pt x="3822192" y="2359152"/>
                </a:cubicBezTo>
                <a:cubicBezTo>
                  <a:pt x="3805009" y="2378482"/>
                  <a:pt x="3785616" y="2395728"/>
                  <a:pt x="3767328" y="2414016"/>
                </a:cubicBezTo>
                <a:lnTo>
                  <a:pt x="3739896" y="2441448"/>
                </a:lnTo>
                <a:cubicBezTo>
                  <a:pt x="3733872" y="2459519"/>
                  <a:pt x="3728578" y="2483420"/>
                  <a:pt x="3712464" y="2496312"/>
                </a:cubicBezTo>
                <a:cubicBezTo>
                  <a:pt x="3704938" y="2502333"/>
                  <a:pt x="3694176" y="2502408"/>
                  <a:pt x="3685032" y="2505456"/>
                </a:cubicBezTo>
                <a:cubicBezTo>
                  <a:pt x="3681984" y="2484120"/>
                  <a:pt x="3695698" y="2449938"/>
                  <a:pt x="3675888" y="2441448"/>
                </a:cubicBezTo>
                <a:cubicBezTo>
                  <a:pt x="3655686" y="2432790"/>
                  <a:pt x="3621024" y="2478024"/>
                  <a:pt x="3621024" y="2478024"/>
                </a:cubicBezTo>
                <a:cubicBezTo>
                  <a:pt x="3587284" y="2579244"/>
                  <a:pt x="3601534" y="2513648"/>
                  <a:pt x="3611880" y="2679192"/>
                </a:cubicBezTo>
                <a:lnTo>
                  <a:pt x="3529584" y="2734056"/>
                </a:lnTo>
                <a:cubicBezTo>
                  <a:pt x="3520440" y="2740152"/>
                  <a:pt x="3512578" y="2748869"/>
                  <a:pt x="3502152" y="2752344"/>
                </a:cubicBezTo>
                <a:lnTo>
                  <a:pt x="3474720" y="2761488"/>
                </a:lnTo>
                <a:cubicBezTo>
                  <a:pt x="3468624" y="2773680"/>
                  <a:pt x="3463656" y="2786505"/>
                  <a:pt x="3456432" y="2798064"/>
                </a:cubicBezTo>
                <a:cubicBezTo>
                  <a:pt x="3443270" y="2819123"/>
                  <a:pt x="3421084" y="2845809"/>
                  <a:pt x="3401568" y="2862072"/>
                </a:cubicBezTo>
                <a:cubicBezTo>
                  <a:pt x="3393125" y="2869107"/>
                  <a:pt x="3384798" y="2877695"/>
                  <a:pt x="3374136" y="2880360"/>
                </a:cubicBezTo>
                <a:cubicBezTo>
                  <a:pt x="3347359" y="2887054"/>
                  <a:pt x="3319272" y="2886456"/>
                  <a:pt x="3291840" y="2889504"/>
                </a:cubicBezTo>
                <a:cubicBezTo>
                  <a:pt x="3273961" y="2916323"/>
                  <a:pt x="3271980" y="2914082"/>
                  <a:pt x="3264408" y="2944368"/>
                </a:cubicBezTo>
                <a:cubicBezTo>
                  <a:pt x="3260639" y="2959446"/>
                  <a:pt x="3263885" y="2977156"/>
                  <a:pt x="3255264" y="2990088"/>
                </a:cubicBezTo>
                <a:cubicBezTo>
                  <a:pt x="3249917" y="2998108"/>
                  <a:pt x="3237100" y="2996584"/>
                  <a:pt x="3227832" y="2999232"/>
                </a:cubicBezTo>
                <a:cubicBezTo>
                  <a:pt x="3215748" y="3002684"/>
                  <a:pt x="3203340" y="3004924"/>
                  <a:pt x="3191256" y="3008376"/>
                </a:cubicBezTo>
                <a:cubicBezTo>
                  <a:pt x="3108124" y="3032128"/>
                  <a:pt x="3240525" y="3012041"/>
                  <a:pt x="3035808" y="3026664"/>
                </a:cubicBezTo>
                <a:cubicBezTo>
                  <a:pt x="2973102" y="3047566"/>
                  <a:pt x="3050930" y="3022883"/>
                  <a:pt x="2962656" y="3044952"/>
                </a:cubicBezTo>
                <a:cubicBezTo>
                  <a:pt x="2953305" y="3047290"/>
                  <a:pt x="2944633" y="3052005"/>
                  <a:pt x="2935224" y="3054096"/>
                </a:cubicBezTo>
                <a:cubicBezTo>
                  <a:pt x="2917125" y="3058118"/>
                  <a:pt x="2898648" y="3060192"/>
                  <a:pt x="2880360" y="3063240"/>
                </a:cubicBezTo>
                <a:cubicBezTo>
                  <a:pt x="2860137" y="3083463"/>
                  <a:pt x="2847371" y="3092643"/>
                  <a:pt x="2834640" y="3118104"/>
                </a:cubicBezTo>
                <a:cubicBezTo>
                  <a:pt x="2830329" y="3126725"/>
                  <a:pt x="2827834" y="3136185"/>
                  <a:pt x="2825496" y="3145536"/>
                </a:cubicBezTo>
                <a:cubicBezTo>
                  <a:pt x="2821727" y="3160614"/>
                  <a:pt x="2820121" y="3176178"/>
                  <a:pt x="2816352" y="3191256"/>
                </a:cubicBezTo>
                <a:cubicBezTo>
                  <a:pt x="2814014" y="3200607"/>
                  <a:pt x="2814024" y="3211872"/>
                  <a:pt x="2807208" y="3218688"/>
                </a:cubicBezTo>
                <a:cubicBezTo>
                  <a:pt x="2800392" y="3225504"/>
                  <a:pt x="2788202" y="3223151"/>
                  <a:pt x="2779776" y="3227832"/>
                </a:cubicBezTo>
                <a:cubicBezTo>
                  <a:pt x="2760563" y="3238506"/>
                  <a:pt x="2745764" y="3257457"/>
                  <a:pt x="2724912" y="3264408"/>
                </a:cubicBezTo>
                <a:cubicBezTo>
                  <a:pt x="2575643" y="3314164"/>
                  <a:pt x="2762942" y="3254901"/>
                  <a:pt x="2615184" y="3291840"/>
                </a:cubicBezTo>
                <a:cubicBezTo>
                  <a:pt x="2596482" y="3296515"/>
                  <a:pt x="2579223" y="3306347"/>
                  <a:pt x="2560320" y="3310128"/>
                </a:cubicBezTo>
                <a:cubicBezTo>
                  <a:pt x="2545080" y="3313176"/>
                  <a:pt x="2529678" y="3315503"/>
                  <a:pt x="2514600" y="3319272"/>
                </a:cubicBezTo>
                <a:cubicBezTo>
                  <a:pt x="2505249" y="3321610"/>
                  <a:pt x="2496436" y="3325768"/>
                  <a:pt x="2487168" y="3328416"/>
                </a:cubicBezTo>
                <a:cubicBezTo>
                  <a:pt x="2475084" y="3331868"/>
                  <a:pt x="2462784" y="3334512"/>
                  <a:pt x="2450592" y="3337560"/>
                </a:cubicBezTo>
                <a:cubicBezTo>
                  <a:pt x="2441448" y="3343656"/>
                  <a:pt x="2433488" y="3352092"/>
                  <a:pt x="2423160" y="3355848"/>
                </a:cubicBezTo>
                <a:cubicBezTo>
                  <a:pt x="2399539" y="3364438"/>
                  <a:pt x="2350008" y="3374136"/>
                  <a:pt x="2350008" y="3374136"/>
                </a:cubicBezTo>
                <a:cubicBezTo>
                  <a:pt x="2341313" y="3391527"/>
                  <a:pt x="2321554" y="3436497"/>
                  <a:pt x="2304288" y="3447288"/>
                </a:cubicBezTo>
                <a:cubicBezTo>
                  <a:pt x="2291109" y="3455525"/>
                  <a:pt x="2273712" y="3452937"/>
                  <a:pt x="2258568" y="3456432"/>
                </a:cubicBezTo>
                <a:cubicBezTo>
                  <a:pt x="2234077" y="3462084"/>
                  <a:pt x="2209800" y="3468624"/>
                  <a:pt x="2185416" y="3474720"/>
                </a:cubicBezTo>
                <a:lnTo>
                  <a:pt x="2148840" y="3483864"/>
                </a:lnTo>
                <a:cubicBezTo>
                  <a:pt x="2136648" y="3502152"/>
                  <a:pt x="2130552" y="3526536"/>
                  <a:pt x="2112264" y="3538728"/>
                </a:cubicBezTo>
                <a:cubicBezTo>
                  <a:pt x="2057497" y="3575239"/>
                  <a:pt x="2093703" y="3557404"/>
                  <a:pt x="1984248" y="3566160"/>
                </a:cubicBezTo>
                <a:lnTo>
                  <a:pt x="1856232" y="3575304"/>
                </a:lnTo>
                <a:cubicBezTo>
                  <a:pt x="1847088" y="3581400"/>
                  <a:pt x="1837243" y="3586557"/>
                  <a:pt x="1828800" y="3593592"/>
                </a:cubicBezTo>
                <a:cubicBezTo>
                  <a:pt x="1804190" y="3614100"/>
                  <a:pt x="1803125" y="3626339"/>
                  <a:pt x="1773936" y="3639312"/>
                </a:cubicBezTo>
                <a:cubicBezTo>
                  <a:pt x="1745313" y="3652033"/>
                  <a:pt x="1712894" y="3659144"/>
                  <a:pt x="1682496" y="3666744"/>
                </a:cubicBezTo>
                <a:cubicBezTo>
                  <a:pt x="1605316" y="3659728"/>
                  <a:pt x="1591380" y="3676212"/>
                  <a:pt x="1545336" y="3630168"/>
                </a:cubicBezTo>
                <a:cubicBezTo>
                  <a:pt x="1537565" y="3622397"/>
                  <a:pt x="1533144" y="3611880"/>
                  <a:pt x="1527048" y="3602736"/>
                </a:cubicBezTo>
                <a:cubicBezTo>
                  <a:pt x="1524000" y="3550920"/>
                  <a:pt x="1523069" y="3498936"/>
                  <a:pt x="1517904" y="3447288"/>
                </a:cubicBezTo>
                <a:cubicBezTo>
                  <a:pt x="1516945" y="3437697"/>
                  <a:pt x="1510851" y="3429265"/>
                  <a:pt x="1508760" y="3419856"/>
                </a:cubicBezTo>
                <a:cubicBezTo>
                  <a:pt x="1504738" y="3401757"/>
                  <a:pt x="1503252" y="3383172"/>
                  <a:pt x="1499616" y="3364992"/>
                </a:cubicBezTo>
                <a:cubicBezTo>
                  <a:pt x="1482512" y="3279472"/>
                  <a:pt x="1498758" y="3370705"/>
                  <a:pt x="1481328" y="3300984"/>
                </a:cubicBezTo>
                <a:cubicBezTo>
                  <a:pt x="1477559" y="3285906"/>
                  <a:pt x="1475232" y="3270504"/>
                  <a:pt x="1472184" y="3255264"/>
                </a:cubicBezTo>
                <a:cubicBezTo>
                  <a:pt x="1469136" y="3172968"/>
                  <a:pt x="1468518" y="3090546"/>
                  <a:pt x="1463040" y="3008376"/>
                </a:cubicBezTo>
                <a:cubicBezTo>
                  <a:pt x="1462399" y="2998759"/>
                  <a:pt x="1459917" y="2988470"/>
                  <a:pt x="1453896" y="2980944"/>
                </a:cubicBezTo>
                <a:cubicBezTo>
                  <a:pt x="1447031" y="2972362"/>
                  <a:pt x="1434907" y="2969691"/>
                  <a:pt x="1426464" y="2962656"/>
                </a:cubicBezTo>
                <a:cubicBezTo>
                  <a:pt x="1416530" y="2954377"/>
                  <a:pt x="1408176" y="2944368"/>
                  <a:pt x="1399032" y="2935224"/>
                </a:cubicBezTo>
                <a:cubicBezTo>
                  <a:pt x="1395984" y="2926080"/>
                  <a:pt x="1394199" y="2916413"/>
                  <a:pt x="1389888" y="2907792"/>
                </a:cubicBezTo>
                <a:cubicBezTo>
                  <a:pt x="1379613" y="2887241"/>
                  <a:pt x="1361502" y="2867373"/>
                  <a:pt x="1344168" y="2852928"/>
                </a:cubicBezTo>
                <a:cubicBezTo>
                  <a:pt x="1335725" y="2845893"/>
                  <a:pt x="1325880" y="2840736"/>
                  <a:pt x="1316736" y="2834640"/>
                </a:cubicBezTo>
                <a:cubicBezTo>
                  <a:pt x="1310640" y="2822448"/>
                  <a:pt x="1303818" y="2810593"/>
                  <a:pt x="1298448" y="2798064"/>
                </a:cubicBezTo>
                <a:cubicBezTo>
                  <a:pt x="1294651" y="2789205"/>
                  <a:pt x="1293985" y="2779058"/>
                  <a:pt x="1289304" y="2770632"/>
                </a:cubicBezTo>
                <a:cubicBezTo>
                  <a:pt x="1278630" y="2751419"/>
                  <a:pt x="1264920" y="2734056"/>
                  <a:pt x="1252728" y="2715768"/>
                </a:cubicBezTo>
                <a:lnTo>
                  <a:pt x="1234440" y="2688336"/>
                </a:lnTo>
                <a:lnTo>
                  <a:pt x="1197864" y="2633472"/>
                </a:lnTo>
                <a:cubicBezTo>
                  <a:pt x="1191768" y="2624328"/>
                  <a:pt x="1187347" y="2613811"/>
                  <a:pt x="1179576" y="2606040"/>
                </a:cubicBezTo>
                <a:cubicBezTo>
                  <a:pt x="1170432" y="2596896"/>
                  <a:pt x="1160423" y="2588542"/>
                  <a:pt x="1152144" y="2578608"/>
                </a:cubicBezTo>
                <a:cubicBezTo>
                  <a:pt x="1088491" y="2502225"/>
                  <a:pt x="1186567" y="2603887"/>
                  <a:pt x="1106424" y="2523744"/>
                </a:cubicBezTo>
                <a:cubicBezTo>
                  <a:pt x="1103376" y="2511552"/>
                  <a:pt x="1104585" y="2497394"/>
                  <a:pt x="1097280" y="2487168"/>
                </a:cubicBezTo>
                <a:cubicBezTo>
                  <a:pt x="1088422" y="2474767"/>
                  <a:pt x="1072275" y="2469654"/>
                  <a:pt x="1060704" y="2459736"/>
                </a:cubicBezTo>
                <a:cubicBezTo>
                  <a:pt x="1038613" y="2440801"/>
                  <a:pt x="1004951" y="2402206"/>
                  <a:pt x="996696" y="2377440"/>
                </a:cubicBezTo>
                <a:cubicBezTo>
                  <a:pt x="963348" y="2277396"/>
                  <a:pt x="1016533" y="2428931"/>
                  <a:pt x="969264" y="2322576"/>
                </a:cubicBezTo>
                <a:cubicBezTo>
                  <a:pt x="961435" y="2304960"/>
                  <a:pt x="957072" y="2286000"/>
                  <a:pt x="950976" y="2267712"/>
                </a:cubicBezTo>
                <a:lnTo>
                  <a:pt x="941832" y="2240280"/>
                </a:lnTo>
                <a:cubicBezTo>
                  <a:pt x="941603" y="2236152"/>
                  <a:pt x="948407" y="2097982"/>
                  <a:pt x="923544" y="2048256"/>
                </a:cubicBezTo>
                <a:cubicBezTo>
                  <a:pt x="918629" y="2038426"/>
                  <a:pt x="910171" y="2030654"/>
                  <a:pt x="905256" y="2020824"/>
                </a:cubicBezTo>
                <a:cubicBezTo>
                  <a:pt x="878789" y="1967891"/>
                  <a:pt x="920682" y="2017962"/>
                  <a:pt x="868680" y="1965960"/>
                </a:cubicBezTo>
                <a:cubicBezTo>
                  <a:pt x="861579" y="1944658"/>
                  <a:pt x="840405" y="1865095"/>
                  <a:pt x="813816" y="1856232"/>
                </a:cubicBezTo>
                <a:cubicBezTo>
                  <a:pt x="795528" y="1850136"/>
                  <a:pt x="774992" y="1848637"/>
                  <a:pt x="758952" y="1837944"/>
                </a:cubicBezTo>
                <a:cubicBezTo>
                  <a:pt x="723500" y="1814309"/>
                  <a:pt x="741946" y="1823131"/>
                  <a:pt x="704088" y="1810512"/>
                </a:cubicBezTo>
                <a:cubicBezTo>
                  <a:pt x="701040" y="1801368"/>
                  <a:pt x="697111" y="1792472"/>
                  <a:pt x="694944" y="1783080"/>
                </a:cubicBezTo>
                <a:cubicBezTo>
                  <a:pt x="688264" y="1754133"/>
                  <a:pt x="684294" y="1686176"/>
                  <a:pt x="658368" y="1655064"/>
                </a:cubicBezTo>
                <a:cubicBezTo>
                  <a:pt x="651333" y="1646621"/>
                  <a:pt x="640080" y="1642872"/>
                  <a:pt x="630936" y="1636776"/>
                </a:cubicBezTo>
                <a:cubicBezTo>
                  <a:pt x="624840" y="1627632"/>
                  <a:pt x="616977" y="1619445"/>
                  <a:pt x="612648" y="1609344"/>
                </a:cubicBezTo>
                <a:cubicBezTo>
                  <a:pt x="607698" y="1597793"/>
                  <a:pt x="609739" y="1583679"/>
                  <a:pt x="603504" y="1572768"/>
                </a:cubicBezTo>
                <a:cubicBezTo>
                  <a:pt x="597088" y="1561540"/>
                  <a:pt x="584488" y="1555154"/>
                  <a:pt x="576072" y="1545336"/>
                </a:cubicBezTo>
                <a:cubicBezTo>
                  <a:pt x="572954" y="1541699"/>
                  <a:pt x="534805" y="1491348"/>
                  <a:pt x="530352" y="1481328"/>
                </a:cubicBezTo>
                <a:cubicBezTo>
                  <a:pt x="522523" y="1463712"/>
                  <a:pt x="522757" y="1442504"/>
                  <a:pt x="512064" y="1426464"/>
                </a:cubicBezTo>
                <a:lnTo>
                  <a:pt x="475488" y="1371600"/>
                </a:lnTo>
                <a:cubicBezTo>
                  <a:pt x="469392" y="1362456"/>
                  <a:pt x="460675" y="1354594"/>
                  <a:pt x="457200" y="1344168"/>
                </a:cubicBezTo>
                <a:cubicBezTo>
                  <a:pt x="443967" y="1304468"/>
                  <a:pt x="454872" y="1323552"/>
                  <a:pt x="420624" y="1289304"/>
                </a:cubicBezTo>
                <a:cubicBezTo>
                  <a:pt x="411095" y="1260718"/>
                  <a:pt x="401854" y="1224975"/>
                  <a:pt x="374904" y="1207008"/>
                </a:cubicBezTo>
                <a:lnTo>
                  <a:pt x="347472" y="1188720"/>
                </a:lnTo>
                <a:cubicBezTo>
                  <a:pt x="325161" y="1196157"/>
                  <a:pt x="310334" y="1198426"/>
                  <a:pt x="292608" y="1216152"/>
                </a:cubicBezTo>
                <a:cubicBezTo>
                  <a:pt x="287789" y="1220971"/>
                  <a:pt x="284988" y="1263396"/>
                  <a:pt x="274320" y="1271016"/>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59277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ircle(in)">
                                      <p:cBhvr>
                                        <p:cTn id="12" dur="2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80">
                                          <p:stCondLst>
                                            <p:cond delay="0"/>
                                          </p:stCondLst>
                                        </p:cTn>
                                        <p:tgtEl>
                                          <p:spTgt spid="8"/>
                                        </p:tgtEl>
                                      </p:cBhvr>
                                    </p:animEffect>
                                    <p:anim calcmode="lin" valueType="num">
                                      <p:cBhvr>
                                        <p:cTn id="1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3" dur="26">
                                          <p:stCondLst>
                                            <p:cond delay="650"/>
                                          </p:stCondLst>
                                        </p:cTn>
                                        <p:tgtEl>
                                          <p:spTgt spid="8"/>
                                        </p:tgtEl>
                                      </p:cBhvr>
                                      <p:to x="100000" y="60000"/>
                                    </p:animScale>
                                    <p:animScale>
                                      <p:cBhvr>
                                        <p:cTn id="24" dur="166" decel="50000">
                                          <p:stCondLst>
                                            <p:cond delay="676"/>
                                          </p:stCondLst>
                                        </p:cTn>
                                        <p:tgtEl>
                                          <p:spTgt spid="8"/>
                                        </p:tgtEl>
                                      </p:cBhvr>
                                      <p:to x="100000" y="100000"/>
                                    </p:animScale>
                                    <p:animScale>
                                      <p:cBhvr>
                                        <p:cTn id="25" dur="26">
                                          <p:stCondLst>
                                            <p:cond delay="1312"/>
                                          </p:stCondLst>
                                        </p:cTn>
                                        <p:tgtEl>
                                          <p:spTgt spid="8"/>
                                        </p:tgtEl>
                                      </p:cBhvr>
                                      <p:to x="100000" y="80000"/>
                                    </p:animScale>
                                    <p:animScale>
                                      <p:cBhvr>
                                        <p:cTn id="26" dur="166" decel="50000">
                                          <p:stCondLst>
                                            <p:cond delay="1338"/>
                                          </p:stCondLst>
                                        </p:cTn>
                                        <p:tgtEl>
                                          <p:spTgt spid="8"/>
                                        </p:tgtEl>
                                      </p:cBhvr>
                                      <p:to x="100000" y="100000"/>
                                    </p:animScale>
                                    <p:animScale>
                                      <p:cBhvr>
                                        <p:cTn id="27" dur="26">
                                          <p:stCondLst>
                                            <p:cond delay="1642"/>
                                          </p:stCondLst>
                                        </p:cTn>
                                        <p:tgtEl>
                                          <p:spTgt spid="8"/>
                                        </p:tgtEl>
                                      </p:cBhvr>
                                      <p:to x="100000" y="90000"/>
                                    </p:animScale>
                                    <p:animScale>
                                      <p:cBhvr>
                                        <p:cTn id="28" dur="166" decel="50000">
                                          <p:stCondLst>
                                            <p:cond delay="1668"/>
                                          </p:stCondLst>
                                        </p:cTn>
                                        <p:tgtEl>
                                          <p:spTgt spid="8"/>
                                        </p:tgtEl>
                                      </p:cBhvr>
                                      <p:to x="100000" y="100000"/>
                                    </p:animScale>
                                    <p:animScale>
                                      <p:cBhvr>
                                        <p:cTn id="29" dur="26">
                                          <p:stCondLst>
                                            <p:cond delay="1808"/>
                                          </p:stCondLst>
                                        </p:cTn>
                                        <p:tgtEl>
                                          <p:spTgt spid="8"/>
                                        </p:tgtEl>
                                      </p:cBhvr>
                                      <p:to x="100000" y="95000"/>
                                    </p:animScale>
                                    <p:animScale>
                                      <p:cBhvr>
                                        <p:cTn id="30" dur="166" decel="50000">
                                          <p:stCondLst>
                                            <p:cond delay="1834"/>
                                          </p:stCondLst>
                                        </p:cTn>
                                        <p:tgtEl>
                                          <p:spTgt spid="8"/>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80">
                                          <p:stCondLst>
                                            <p:cond delay="0"/>
                                          </p:stCondLst>
                                        </p:cTn>
                                        <p:tgtEl>
                                          <p:spTgt spid="9"/>
                                        </p:tgtEl>
                                      </p:cBhvr>
                                    </p:animEffect>
                                    <p:anim calcmode="lin" valueType="num">
                                      <p:cBhvr>
                                        <p:cTn id="3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1" dur="26">
                                          <p:stCondLst>
                                            <p:cond delay="650"/>
                                          </p:stCondLst>
                                        </p:cTn>
                                        <p:tgtEl>
                                          <p:spTgt spid="9"/>
                                        </p:tgtEl>
                                      </p:cBhvr>
                                      <p:to x="100000" y="60000"/>
                                    </p:animScale>
                                    <p:animScale>
                                      <p:cBhvr>
                                        <p:cTn id="42" dur="166" decel="50000">
                                          <p:stCondLst>
                                            <p:cond delay="676"/>
                                          </p:stCondLst>
                                        </p:cTn>
                                        <p:tgtEl>
                                          <p:spTgt spid="9"/>
                                        </p:tgtEl>
                                      </p:cBhvr>
                                      <p:to x="100000" y="100000"/>
                                    </p:animScale>
                                    <p:animScale>
                                      <p:cBhvr>
                                        <p:cTn id="43" dur="26">
                                          <p:stCondLst>
                                            <p:cond delay="1312"/>
                                          </p:stCondLst>
                                        </p:cTn>
                                        <p:tgtEl>
                                          <p:spTgt spid="9"/>
                                        </p:tgtEl>
                                      </p:cBhvr>
                                      <p:to x="100000" y="80000"/>
                                    </p:animScale>
                                    <p:animScale>
                                      <p:cBhvr>
                                        <p:cTn id="44" dur="166" decel="50000">
                                          <p:stCondLst>
                                            <p:cond delay="1338"/>
                                          </p:stCondLst>
                                        </p:cTn>
                                        <p:tgtEl>
                                          <p:spTgt spid="9"/>
                                        </p:tgtEl>
                                      </p:cBhvr>
                                      <p:to x="100000" y="100000"/>
                                    </p:animScale>
                                    <p:animScale>
                                      <p:cBhvr>
                                        <p:cTn id="45" dur="26">
                                          <p:stCondLst>
                                            <p:cond delay="1642"/>
                                          </p:stCondLst>
                                        </p:cTn>
                                        <p:tgtEl>
                                          <p:spTgt spid="9"/>
                                        </p:tgtEl>
                                      </p:cBhvr>
                                      <p:to x="100000" y="90000"/>
                                    </p:animScale>
                                    <p:animScale>
                                      <p:cBhvr>
                                        <p:cTn id="46" dur="166" decel="50000">
                                          <p:stCondLst>
                                            <p:cond delay="1668"/>
                                          </p:stCondLst>
                                        </p:cTn>
                                        <p:tgtEl>
                                          <p:spTgt spid="9"/>
                                        </p:tgtEl>
                                      </p:cBhvr>
                                      <p:to x="100000" y="100000"/>
                                    </p:animScale>
                                    <p:animScale>
                                      <p:cBhvr>
                                        <p:cTn id="47" dur="26">
                                          <p:stCondLst>
                                            <p:cond delay="1808"/>
                                          </p:stCondLst>
                                        </p:cTn>
                                        <p:tgtEl>
                                          <p:spTgt spid="9"/>
                                        </p:tgtEl>
                                      </p:cBhvr>
                                      <p:to x="100000" y="95000"/>
                                    </p:animScale>
                                    <p:animScale>
                                      <p:cBhvr>
                                        <p:cTn id="48" dur="166" decel="50000">
                                          <p:stCondLst>
                                            <p:cond delay="1834"/>
                                          </p:stCondLst>
                                        </p:cTn>
                                        <p:tgtEl>
                                          <p:spTgt spid="9"/>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down)">
                                      <p:cBhvr>
                                        <p:cTn id="53" dur="580">
                                          <p:stCondLst>
                                            <p:cond delay="0"/>
                                          </p:stCondLst>
                                        </p:cTn>
                                        <p:tgtEl>
                                          <p:spTgt spid="10"/>
                                        </p:tgtEl>
                                      </p:cBhvr>
                                    </p:animEffect>
                                    <p:anim calcmode="lin" valueType="num">
                                      <p:cBhvr>
                                        <p:cTn id="5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9" dur="26">
                                          <p:stCondLst>
                                            <p:cond delay="650"/>
                                          </p:stCondLst>
                                        </p:cTn>
                                        <p:tgtEl>
                                          <p:spTgt spid="10"/>
                                        </p:tgtEl>
                                      </p:cBhvr>
                                      <p:to x="100000" y="60000"/>
                                    </p:animScale>
                                    <p:animScale>
                                      <p:cBhvr>
                                        <p:cTn id="60" dur="166" decel="50000">
                                          <p:stCondLst>
                                            <p:cond delay="676"/>
                                          </p:stCondLst>
                                        </p:cTn>
                                        <p:tgtEl>
                                          <p:spTgt spid="10"/>
                                        </p:tgtEl>
                                      </p:cBhvr>
                                      <p:to x="100000" y="100000"/>
                                    </p:animScale>
                                    <p:animScale>
                                      <p:cBhvr>
                                        <p:cTn id="61" dur="26">
                                          <p:stCondLst>
                                            <p:cond delay="1312"/>
                                          </p:stCondLst>
                                        </p:cTn>
                                        <p:tgtEl>
                                          <p:spTgt spid="10"/>
                                        </p:tgtEl>
                                      </p:cBhvr>
                                      <p:to x="100000" y="80000"/>
                                    </p:animScale>
                                    <p:animScale>
                                      <p:cBhvr>
                                        <p:cTn id="62" dur="166" decel="50000">
                                          <p:stCondLst>
                                            <p:cond delay="1338"/>
                                          </p:stCondLst>
                                        </p:cTn>
                                        <p:tgtEl>
                                          <p:spTgt spid="10"/>
                                        </p:tgtEl>
                                      </p:cBhvr>
                                      <p:to x="100000" y="100000"/>
                                    </p:animScale>
                                    <p:animScale>
                                      <p:cBhvr>
                                        <p:cTn id="63" dur="26">
                                          <p:stCondLst>
                                            <p:cond delay="1642"/>
                                          </p:stCondLst>
                                        </p:cTn>
                                        <p:tgtEl>
                                          <p:spTgt spid="10"/>
                                        </p:tgtEl>
                                      </p:cBhvr>
                                      <p:to x="100000" y="90000"/>
                                    </p:animScale>
                                    <p:animScale>
                                      <p:cBhvr>
                                        <p:cTn id="64" dur="166" decel="50000">
                                          <p:stCondLst>
                                            <p:cond delay="1668"/>
                                          </p:stCondLst>
                                        </p:cTn>
                                        <p:tgtEl>
                                          <p:spTgt spid="10"/>
                                        </p:tgtEl>
                                      </p:cBhvr>
                                      <p:to x="100000" y="100000"/>
                                    </p:animScale>
                                    <p:animScale>
                                      <p:cBhvr>
                                        <p:cTn id="65" dur="26">
                                          <p:stCondLst>
                                            <p:cond delay="1808"/>
                                          </p:stCondLst>
                                        </p:cTn>
                                        <p:tgtEl>
                                          <p:spTgt spid="10"/>
                                        </p:tgtEl>
                                      </p:cBhvr>
                                      <p:to x="100000" y="95000"/>
                                    </p:animScale>
                                    <p:animScale>
                                      <p:cBhvr>
                                        <p:cTn id="66" dur="166" decel="50000">
                                          <p:stCondLst>
                                            <p:cond delay="1834"/>
                                          </p:stCondLst>
                                        </p:cTn>
                                        <p:tgtEl>
                                          <p:spTgt spid="10"/>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additive="base">
                                        <p:cTn id="71" dur="500" fill="hold"/>
                                        <p:tgtEl>
                                          <p:spTgt spid="6"/>
                                        </p:tgtEl>
                                        <p:attrNameLst>
                                          <p:attrName>ppt_x</p:attrName>
                                        </p:attrNameLst>
                                      </p:cBhvr>
                                      <p:tavLst>
                                        <p:tav tm="0">
                                          <p:val>
                                            <p:strVal val="#ppt_x"/>
                                          </p:val>
                                        </p:tav>
                                        <p:tav tm="100000">
                                          <p:val>
                                            <p:strVal val="#ppt_x"/>
                                          </p:val>
                                        </p:tav>
                                      </p:tavLst>
                                    </p:anim>
                                    <p:anim calcmode="lin" valueType="num">
                                      <p:cBhvr additive="base">
                                        <p:cTn id="7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fade">
                                      <p:cBhvr>
                                        <p:cTn id="77" dur="1000"/>
                                        <p:tgtEl>
                                          <p:spTgt spid="3"/>
                                        </p:tgtEl>
                                      </p:cBhvr>
                                    </p:animEffect>
                                    <p:anim calcmode="lin" valueType="num">
                                      <p:cBhvr>
                                        <p:cTn id="78" dur="1000" fill="hold"/>
                                        <p:tgtEl>
                                          <p:spTgt spid="3"/>
                                        </p:tgtEl>
                                        <p:attrNameLst>
                                          <p:attrName>ppt_x</p:attrName>
                                        </p:attrNameLst>
                                      </p:cBhvr>
                                      <p:tavLst>
                                        <p:tav tm="0">
                                          <p:val>
                                            <p:strVal val="#ppt_x"/>
                                          </p:val>
                                        </p:tav>
                                        <p:tav tm="100000">
                                          <p:val>
                                            <p:strVal val="#ppt_x"/>
                                          </p:val>
                                        </p:tav>
                                      </p:tavLst>
                                    </p:anim>
                                    <p:anim calcmode="lin" valueType="num">
                                      <p:cBhvr>
                                        <p:cTn id="7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5"/>
                                        </p:tgtEl>
                                        <p:attrNameLst>
                                          <p:attrName>style.visibility</p:attrName>
                                        </p:attrNameLst>
                                      </p:cBhvr>
                                      <p:to>
                                        <p:strVal val="visible"/>
                                      </p:to>
                                    </p:set>
                                    <p:animEffect transition="in" filter="fade">
                                      <p:cBhvr>
                                        <p:cTn id="84" dur="1000"/>
                                        <p:tgtEl>
                                          <p:spTgt spid="5"/>
                                        </p:tgtEl>
                                      </p:cBhvr>
                                    </p:animEffect>
                                    <p:anim calcmode="lin" valueType="num">
                                      <p:cBhvr>
                                        <p:cTn id="85" dur="1000" fill="hold"/>
                                        <p:tgtEl>
                                          <p:spTgt spid="5"/>
                                        </p:tgtEl>
                                        <p:attrNameLst>
                                          <p:attrName>ppt_x</p:attrName>
                                        </p:attrNameLst>
                                      </p:cBhvr>
                                      <p:tavLst>
                                        <p:tav tm="0">
                                          <p:val>
                                            <p:strVal val="#ppt_x"/>
                                          </p:val>
                                        </p:tav>
                                        <p:tav tm="100000">
                                          <p:val>
                                            <p:strVal val="#ppt_x"/>
                                          </p:val>
                                        </p:tav>
                                      </p:tavLst>
                                    </p:anim>
                                    <p:anim calcmode="lin" valueType="num">
                                      <p:cBhvr>
                                        <p:cTn id="8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7"/>
                                        </p:tgtEl>
                                        <p:attrNameLst>
                                          <p:attrName>style.visibility</p:attrName>
                                        </p:attrNameLst>
                                      </p:cBhvr>
                                      <p:to>
                                        <p:strVal val="visible"/>
                                      </p:to>
                                    </p:set>
                                    <p:anim calcmode="lin" valueType="num">
                                      <p:cBhvr additive="base">
                                        <p:cTn id="91" dur="500" fill="hold"/>
                                        <p:tgtEl>
                                          <p:spTgt spid="7"/>
                                        </p:tgtEl>
                                        <p:attrNameLst>
                                          <p:attrName>ppt_x</p:attrName>
                                        </p:attrNameLst>
                                      </p:cBhvr>
                                      <p:tavLst>
                                        <p:tav tm="0">
                                          <p:val>
                                            <p:strVal val="#ppt_x"/>
                                          </p:val>
                                        </p:tav>
                                        <p:tav tm="100000">
                                          <p:val>
                                            <p:strVal val="#ppt_x"/>
                                          </p:val>
                                        </p:tav>
                                      </p:tavLst>
                                    </p:anim>
                                    <p:anim calcmode="lin" valueType="num">
                                      <p:cBhvr additive="base">
                                        <p:cTn id="9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additive="base">
                                        <p:cTn id="97" dur="500" fill="hold"/>
                                        <p:tgtEl>
                                          <p:spTgt spid="14"/>
                                        </p:tgtEl>
                                        <p:attrNameLst>
                                          <p:attrName>ppt_x</p:attrName>
                                        </p:attrNameLst>
                                      </p:cBhvr>
                                      <p:tavLst>
                                        <p:tav tm="0">
                                          <p:val>
                                            <p:strVal val="#ppt_x"/>
                                          </p:val>
                                        </p:tav>
                                        <p:tav tm="100000">
                                          <p:val>
                                            <p:strVal val="#ppt_x"/>
                                          </p:val>
                                        </p:tav>
                                      </p:tavLst>
                                    </p:anim>
                                    <p:anim calcmode="lin" valueType="num">
                                      <p:cBhvr additive="base">
                                        <p:cTn id="9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5"/>
                                        </p:tgtEl>
                                        <p:attrNameLst>
                                          <p:attrName>style.visibility</p:attrName>
                                        </p:attrNameLst>
                                      </p:cBhvr>
                                      <p:to>
                                        <p:strVal val="visible"/>
                                      </p:to>
                                    </p:set>
                                    <p:anim calcmode="lin" valueType="num">
                                      <p:cBhvr additive="base">
                                        <p:cTn id="103" dur="500" fill="hold"/>
                                        <p:tgtEl>
                                          <p:spTgt spid="15"/>
                                        </p:tgtEl>
                                        <p:attrNameLst>
                                          <p:attrName>ppt_x</p:attrName>
                                        </p:attrNameLst>
                                      </p:cBhvr>
                                      <p:tavLst>
                                        <p:tav tm="0">
                                          <p:val>
                                            <p:strVal val="#ppt_x"/>
                                          </p:val>
                                        </p:tav>
                                        <p:tav tm="100000">
                                          <p:val>
                                            <p:strVal val="#ppt_x"/>
                                          </p:val>
                                        </p:tav>
                                      </p:tavLst>
                                    </p:anim>
                                    <p:anim calcmode="lin" valueType="num">
                                      <p:cBhvr additive="base">
                                        <p:cTn id="10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17"/>
                                        </p:tgtEl>
                                        <p:attrNameLst>
                                          <p:attrName>style.visibility</p:attrName>
                                        </p:attrNameLst>
                                      </p:cBhvr>
                                      <p:to>
                                        <p:strVal val="visible"/>
                                      </p:to>
                                    </p:set>
                                    <p:animEffect transition="in" filter="fade">
                                      <p:cBhvr>
                                        <p:cTn id="109" dur="1000"/>
                                        <p:tgtEl>
                                          <p:spTgt spid="17"/>
                                        </p:tgtEl>
                                      </p:cBhvr>
                                    </p:animEffect>
                                    <p:anim calcmode="lin" valueType="num">
                                      <p:cBhvr>
                                        <p:cTn id="110" dur="1000" fill="hold"/>
                                        <p:tgtEl>
                                          <p:spTgt spid="17"/>
                                        </p:tgtEl>
                                        <p:attrNameLst>
                                          <p:attrName>ppt_x</p:attrName>
                                        </p:attrNameLst>
                                      </p:cBhvr>
                                      <p:tavLst>
                                        <p:tav tm="0">
                                          <p:val>
                                            <p:strVal val="#ppt_x"/>
                                          </p:val>
                                        </p:tav>
                                        <p:tav tm="100000">
                                          <p:val>
                                            <p:strVal val="#ppt_x"/>
                                          </p:val>
                                        </p:tav>
                                      </p:tavLst>
                                    </p:anim>
                                    <p:anim calcmode="lin" valueType="num">
                                      <p:cBhvr>
                                        <p:cTn id="11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grpId="0" nodeType="clickEffect">
                                  <p:stCondLst>
                                    <p:cond delay="0"/>
                                  </p:stCondLst>
                                  <p:childTnLst>
                                    <p:set>
                                      <p:cBhvr>
                                        <p:cTn id="115" dur="1" fill="hold">
                                          <p:stCondLst>
                                            <p:cond delay="0"/>
                                          </p:stCondLst>
                                        </p:cTn>
                                        <p:tgtEl>
                                          <p:spTgt spid="11"/>
                                        </p:tgtEl>
                                        <p:attrNameLst>
                                          <p:attrName>style.visibility</p:attrName>
                                        </p:attrNameLst>
                                      </p:cBhvr>
                                      <p:to>
                                        <p:strVal val="visible"/>
                                      </p:to>
                                    </p:set>
                                    <p:anim calcmode="lin" valueType="num">
                                      <p:cBhvr additive="base">
                                        <p:cTn id="116" dur="500" fill="hold"/>
                                        <p:tgtEl>
                                          <p:spTgt spid="11"/>
                                        </p:tgtEl>
                                        <p:attrNameLst>
                                          <p:attrName>ppt_x</p:attrName>
                                        </p:attrNameLst>
                                      </p:cBhvr>
                                      <p:tavLst>
                                        <p:tav tm="0">
                                          <p:val>
                                            <p:strVal val="#ppt_x"/>
                                          </p:val>
                                        </p:tav>
                                        <p:tav tm="100000">
                                          <p:val>
                                            <p:strVal val="#ppt_x"/>
                                          </p:val>
                                        </p:tav>
                                      </p:tavLst>
                                    </p:anim>
                                    <p:anim calcmode="lin" valueType="num">
                                      <p:cBhvr additive="base">
                                        <p:cTn id="11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grpId="0" nodeType="clickEffect">
                                  <p:stCondLst>
                                    <p:cond delay="0"/>
                                  </p:stCondLst>
                                  <p:childTnLst>
                                    <p:set>
                                      <p:cBhvr>
                                        <p:cTn id="121" dur="1" fill="hold">
                                          <p:stCondLst>
                                            <p:cond delay="0"/>
                                          </p:stCondLst>
                                        </p:cTn>
                                        <p:tgtEl>
                                          <p:spTgt spid="12"/>
                                        </p:tgtEl>
                                        <p:attrNameLst>
                                          <p:attrName>style.visibility</p:attrName>
                                        </p:attrNameLst>
                                      </p:cBhvr>
                                      <p:to>
                                        <p:strVal val="visible"/>
                                      </p:to>
                                    </p:set>
                                    <p:anim calcmode="lin" valueType="num">
                                      <p:cBhvr additive="base">
                                        <p:cTn id="122" dur="500" fill="hold"/>
                                        <p:tgtEl>
                                          <p:spTgt spid="12"/>
                                        </p:tgtEl>
                                        <p:attrNameLst>
                                          <p:attrName>ppt_x</p:attrName>
                                        </p:attrNameLst>
                                      </p:cBhvr>
                                      <p:tavLst>
                                        <p:tav tm="0">
                                          <p:val>
                                            <p:strVal val="#ppt_x"/>
                                          </p:val>
                                        </p:tav>
                                        <p:tav tm="100000">
                                          <p:val>
                                            <p:strVal val="#ppt_x"/>
                                          </p:val>
                                        </p:tav>
                                      </p:tavLst>
                                    </p:anim>
                                    <p:anim calcmode="lin" valueType="num">
                                      <p:cBhvr additive="base">
                                        <p:cTn id="1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2" presetClass="entr" presetSubtype="4" fill="hold" grpId="0" nodeType="clickEffect">
                                  <p:stCondLst>
                                    <p:cond delay="0"/>
                                  </p:stCondLst>
                                  <p:childTnLst>
                                    <p:set>
                                      <p:cBhvr>
                                        <p:cTn id="127" dur="1" fill="hold">
                                          <p:stCondLst>
                                            <p:cond delay="0"/>
                                          </p:stCondLst>
                                        </p:cTn>
                                        <p:tgtEl>
                                          <p:spTgt spid="13"/>
                                        </p:tgtEl>
                                        <p:attrNameLst>
                                          <p:attrName>style.visibility</p:attrName>
                                        </p:attrNameLst>
                                      </p:cBhvr>
                                      <p:to>
                                        <p:strVal val="visible"/>
                                      </p:to>
                                    </p:set>
                                    <p:anim calcmode="lin" valueType="num">
                                      <p:cBhvr additive="base">
                                        <p:cTn id="128" dur="500" fill="hold"/>
                                        <p:tgtEl>
                                          <p:spTgt spid="13"/>
                                        </p:tgtEl>
                                        <p:attrNameLst>
                                          <p:attrName>ppt_x</p:attrName>
                                        </p:attrNameLst>
                                      </p:cBhvr>
                                      <p:tavLst>
                                        <p:tav tm="0">
                                          <p:val>
                                            <p:strVal val="#ppt_x"/>
                                          </p:val>
                                        </p:tav>
                                        <p:tav tm="100000">
                                          <p:val>
                                            <p:strVal val="#ppt_x"/>
                                          </p:val>
                                        </p:tav>
                                      </p:tavLst>
                                    </p:anim>
                                    <p:anim calcmode="lin" valueType="num">
                                      <p:cBhvr additive="base">
                                        <p:cTn id="12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grpId="0" nodeType="clickEffect">
                                  <p:stCondLst>
                                    <p:cond delay="0"/>
                                  </p:stCondLst>
                                  <p:childTnLst>
                                    <p:set>
                                      <p:cBhvr>
                                        <p:cTn id="133" dur="1" fill="hold">
                                          <p:stCondLst>
                                            <p:cond delay="0"/>
                                          </p:stCondLst>
                                        </p:cTn>
                                        <p:tgtEl>
                                          <p:spTgt spid="16"/>
                                        </p:tgtEl>
                                        <p:attrNameLst>
                                          <p:attrName>style.visibility</p:attrName>
                                        </p:attrNameLst>
                                      </p:cBhvr>
                                      <p:to>
                                        <p:strVal val="visible"/>
                                      </p:to>
                                    </p:set>
                                    <p:animEffect transition="in" filter="fade">
                                      <p:cBhvr>
                                        <p:cTn id="134" dur="1000"/>
                                        <p:tgtEl>
                                          <p:spTgt spid="16"/>
                                        </p:tgtEl>
                                      </p:cBhvr>
                                    </p:animEffect>
                                    <p:anim calcmode="lin" valueType="num">
                                      <p:cBhvr>
                                        <p:cTn id="135" dur="1000" fill="hold"/>
                                        <p:tgtEl>
                                          <p:spTgt spid="16"/>
                                        </p:tgtEl>
                                        <p:attrNameLst>
                                          <p:attrName>ppt_x</p:attrName>
                                        </p:attrNameLst>
                                      </p:cBhvr>
                                      <p:tavLst>
                                        <p:tav tm="0">
                                          <p:val>
                                            <p:strVal val="#ppt_x"/>
                                          </p:val>
                                        </p:tav>
                                        <p:tav tm="100000">
                                          <p:val>
                                            <p:strVal val="#ppt_x"/>
                                          </p:val>
                                        </p:tav>
                                      </p:tavLst>
                                    </p:anim>
                                    <p:anim calcmode="lin" valueType="num">
                                      <p:cBhvr>
                                        <p:cTn id="1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5198" y="271806"/>
            <a:ext cx="3390900" cy="716329"/>
          </a:xfrm>
          <a:gradFill>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effectLst>
            <a:innerShdw blurRad="114300">
              <a:prstClr val="black"/>
            </a:innerShdw>
          </a:effectLst>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b="1" dirty="0" smtClean="0">
                <a:latin typeface="NikoshBAN" panose="02000000000000000000" pitchFamily="2" charset="0"/>
                <a:cs typeface="NikoshBAN" panose="02000000000000000000" pitchFamily="2" charset="0"/>
              </a:rPr>
              <a:t>আরবের ফসলাদিঃ</a:t>
            </a:r>
            <a:endParaRPr lang="en-US" b="1" dirty="0">
              <a:latin typeface="NikoshBAN" panose="02000000000000000000" pitchFamily="2" charset="0"/>
              <a:cs typeface="NikoshBAN" panose="02000000000000000000" pitchFamily="2"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4637" y="1582616"/>
            <a:ext cx="2485181" cy="1434938"/>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8955" y="4546306"/>
            <a:ext cx="2408842" cy="153008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1971" y="4567325"/>
            <a:ext cx="2272373" cy="153008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1971" y="1577953"/>
            <a:ext cx="2159400" cy="1439601"/>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01587" y="1596148"/>
            <a:ext cx="2277410" cy="1421406"/>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6473" y="5389629"/>
            <a:ext cx="2126821" cy="1415561"/>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95055" y="4546305"/>
            <a:ext cx="2104825" cy="1530085"/>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14747" y="1596148"/>
            <a:ext cx="2408842" cy="1421406"/>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01587" y="3533489"/>
            <a:ext cx="2277410" cy="1530085"/>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4483" y="4546307"/>
            <a:ext cx="2485181" cy="1530085"/>
          </a:xfrm>
          <a:prstGeom prst="rect">
            <a:avLst/>
          </a:prstGeom>
        </p:spPr>
      </p:pic>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851769" y="1587050"/>
            <a:ext cx="2248111" cy="1430504"/>
          </a:xfrm>
          <a:prstGeom prst="rect">
            <a:avLst/>
          </a:prstGeom>
        </p:spPr>
      </p:pic>
      <p:sp>
        <p:nvSpPr>
          <p:cNvPr id="4" name="Down Arrow Callout 3"/>
          <p:cNvSpPr/>
          <p:nvPr/>
        </p:nvSpPr>
        <p:spPr>
          <a:xfrm>
            <a:off x="823635" y="1176117"/>
            <a:ext cx="1027184" cy="360485"/>
          </a:xfrm>
          <a:prstGeom prst="down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NikoshBAN" panose="02000000000000000000" pitchFamily="2" charset="0"/>
                <a:cs typeface="NikoshBAN" panose="02000000000000000000" pitchFamily="2" charset="0"/>
              </a:rPr>
              <a:t>খেজুর</a:t>
            </a:r>
            <a:endParaRPr lang="en-US" dirty="0">
              <a:solidFill>
                <a:schemeClr val="bg1"/>
              </a:solidFill>
              <a:latin typeface="NikoshBAN" panose="02000000000000000000" pitchFamily="2" charset="0"/>
              <a:cs typeface="NikoshBAN" panose="02000000000000000000" pitchFamily="2" charset="0"/>
            </a:endParaRPr>
          </a:p>
        </p:txBody>
      </p:sp>
      <p:sp>
        <p:nvSpPr>
          <p:cNvPr id="12" name="Down Arrow Callout 11"/>
          <p:cNvSpPr/>
          <p:nvPr/>
        </p:nvSpPr>
        <p:spPr>
          <a:xfrm>
            <a:off x="3322887" y="1176117"/>
            <a:ext cx="1111514" cy="323458"/>
          </a:xfrm>
          <a:prstGeom prst="down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NikoshBAN" panose="02000000000000000000" pitchFamily="2" charset="0"/>
                <a:cs typeface="NikoshBAN" panose="02000000000000000000" pitchFamily="2" charset="0"/>
              </a:rPr>
              <a:t>গম ও বার্লি</a:t>
            </a:r>
            <a:endParaRPr lang="en-US" dirty="0">
              <a:latin typeface="NikoshBAN" panose="02000000000000000000" pitchFamily="2" charset="0"/>
              <a:cs typeface="NikoshBAN" panose="02000000000000000000" pitchFamily="2" charset="0"/>
            </a:endParaRPr>
          </a:p>
        </p:txBody>
      </p:sp>
      <p:sp>
        <p:nvSpPr>
          <p:cNvPr id="18" name="Down Arrow Callout 17"/>
          <p:cNvSpPr/>
          <p:nvPr/>
        </p:nvSpPr>
        <p:spPr>
          <a:xfrm>
            <a:off x="8303202" y="1176117"/>
            <a:ext cx="867646" cy="323458"/>
          </a:xfrm>
          <a:prstGeom prst="down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NikoshBAN" panose="02000000000000000000" pitchFamily="2" charset="0"/>
                <a:cs typeface="NikoshBAN" panose="02000000000000000000" pitchFamily="2" charset="0"/>
              </a:rPr>
              <a:t>ভুট্রা</a:t>
            </a:r>
            <a:endParaRPr lang="en-US" dirty="0">
              <a:latin typeface="NikoshBAN" panose="02000000000000000000" pitchFamily="2" charset="0"/>
              <a:cs typeface="NikoshBAN" panose="02000000000000000000" pitchFamily="2" charset="0"/>
            </a:endParaRPr>
          </a:p>
        </p:txBody>
      </p:sp>
      <p:sp>
        <p:nvSpPr>
          <p:cNvPr id="19" name="Down Arrow Callout 18"/>
          <p:cNvSpPr/>
          <p:nvPr/>
        </p:nvSpPr>
        <p:spPr>
          <a:xfrm>
            <a:off x="5730648" y="1176118"/>
            <a:ext cx="879231" cy="323458"/>
          </a:xfrm>
          <a:prstGeom prst="down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NikoshBAN" panose="02000000000000000000" pitchFamily="2" charset="0"/>
                <a:cs typeface="NikoshBAN" panose="02000000000000000000" pitchFamily="2" charset="0"/>
              </a:rPr>
              <a:t>ধান</a:t>
            </a:r>
            <a:endParaRPr lang="en-US" dirty="0">
              <a:latin typeface="NikoshBAN" panose="02000000000000000000" pitchFamily="2" charset="0"/>
              <a:cs typeface="NikoshBAN" panose="02000000000000000000" pitchFamily="2" charset="0"/>
            </a:endParaRPr>
          </a:p>
        </p:txBody>
      </p:sp>
      <p:sp>
        <p:nvSpPr>
          <p:cNvPr id="20" name="Down Arrow Callout 19"/>
          <p:cNvSpPr/>
          <p:nvPr/>
        </p:nvSpPr>
        <p:spPr>
          <a:xfrm>
            <a:off x="699785" y="4156909"/>
            <a:ext cx="1274884" cy="283243"/>
          </a:xfrm>
          <a:prstGeom prst="down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NikoshBAN" panose="02000000000000000000" pitchFamily="2" charset="0"/>
                <a:cs typeface="NikoshBAN" panose="02000000000000000000" pitchFamily="2" charset="0"/>
              </a:rPr>
              <a:t>বেদানা</a:t>
            </a:r>
            <a:endParaRPr lang="en-US" dirty="0">
              <a:latin typeface="NikoshBAN" panose="02000000000000000000" pitchFamily="2" charset="0"/>
              <a:cs typeface="NikoshBAN" panose="02000000000000000000" pitchFamily="2" charset="0"/>
            </a:endParaRPr>
          </a:p>
        </p:txBody>
      </p:sp>
      <p:sp>
        <p:nvSpPr>
          <p:cNvPr id="21" name="Down Arrow Callout 20"/>
          <p:cNvSpPr/>
          <p:nvPr/>
        </p:nvSpPr>
        <p:spPr>
          <a:xfrm>
            <a:off x="5852319" y="3164255"/>
            <a:ext cx="975946" cy="307290"/>
          </a:xfrm>
          <a:prstGeom prst="down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NikoshBAN" panose="02000000000000000000" pitchFamily="2" charset="0"/>
                <a:cs typeface="NikoshBAN" panose="02000000000000000000" pitchFamily="2" charset="0"/>
              </a:rPr>
              <a:t>বাদাম</a:t>
            </a:r>
            <a:endParaRPr lang="en-US" dirty="0">
              <a:latin typeface="NikoshBAN" panose="02000000000000000000" pitchFamily="2" charset="0"/>
              <a:cs typeface="NikoshBAN" panose="02000000000000000000" pitchFamily="2" charset="0"/>
            </a:endParaRPr>
          </a:p>
        </p:txBody>
      </p:sp>
      <p:sp>
        <p:nvSpPr>
          <p:cNvPr id="22" name="Down Arrow Callout 21"/>
          <p:cNvSpPr/>
          <p:nvPr/>
        </p:nvSpPr>
        <p:spPr>
          <a:xfrm>
            <a:off x="3368085" y="4137049"/>
            <a:ext cx="990581" cy="300748"/>
          </a:xfrm>
          <a:prstGeom prst="down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NikoshBAN" panose="02000000000000000000" pitchFamily="2" charset="0"/>
                <a:cs typeface="NikoshBAN" panose="02000000000000000000" pitchFamily="2" charset="0"/>
              </a:rPr>
              <a:t>কমলা</a:t>
            </a:r>
            <a:endParaRPr lang="en-US" dirty="0">
              <a:latin typeface="NikoshBAN" panose="02000000000000000000" pitchFamily="2" charset="0"/>
              <a:cs typeface="NikoshBAN" panose="02000000000000000000" pitchFamily="2" charset="0"/>
            </a:endParaRPr>
          </a:p>
        </p:txBody>
      </p:sp>
      <p:sp>
        <p:nvSpPr>
          <p:cNvPr id="23" name="Down Arrow Callout 22"/>
          <p:cNvSpPr/>
          <p:nvPr/>
        </p:nvSpPr>
        <p:spPr>
          <a:xfrm>
            <a:off x="8132984" y="4156909"/>
            <a:ext cx="1208083" cy="339124"/>
          </a:xfrm>
          <a:prstGeom prst="down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NikoshBAN" panose="02000000000000000000" pitchFamily="2" charset="0"/>
                <a:cs typeface="NikoshBAN" panose="02000000000000000000" pitchFamily="2" charset="0"/>
              </a:rPr>
              <a:t>কাগজি লেবু</a:t>
            </a:r>
            <a:endParaRPr lang="en-US" dirty="0">
              <a:latin typeface="NikoshBAN" panose="02000000000000000000" pitchFamily="2" charset="0"/>
              <a:cs typeface="NikoshBAN" panose="02000000000000000000" pitchFamily="2" charset="0"/>
            </a:endParaRPr>
          </a:p>
        </p:txBody>
      </p:sp>
      <p:sp>
        <p:nvSpPr>
          <p:cNvPr id="24" name="Down Arrow Callout 23"/>
          <p:cNvSpPr/>
          <p:nvPr/>
        </p:nvSpPr>
        <p:spPr>
          <a:xfrm>
            <a:off x="10603455" y="1176117"/>
            <a:ext cx="879231" cy="331565"/>
          </a:xfrm>
          <a:prstGeom prst="down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NikoshBAN" panose="02000000000000000000" pitchFamily="2" charset="0"/>
                <a:cs typeface="NikoshBAN" panose="02000000000000000000" pitchFamily="2" charset="0"/>
              </a:rPr>
              <a:t>আখ</a:t>
            </a:r>
            <a:endParaRPr lang="en-US" dirty="0">
              <a:latin typeface="NikoshBAN" panose="02000000000000000000" pitchFamily="2" charset="0"/>
              <a:cs typeface="NikoshBAN" panose="02000000000000000000" pitchFamily="2" charset="0"/>
            </a:endParaRPr>
          </a:p>
        </p:txBody>
      </p:sp>
      <p:sp>
        <p:nvSpPr>
          <p:cNvPr id="25" name="Down Arrow Callout 24"/>
          <p:cNvSpPr/>
          <p:nvPr/>
        </p:nvSpPr>
        <p:spPr>
          <a:xfrm>
            <a:off x="10603455" y="4159263"/>
            <a:ext cx="888023" cy="278534"/>
          </a:xfrm>
          <a:prstGeom prst="down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NikoshBAN" panose="02000000000000000000" pitchFamily="2" charset="0"/>
                <a:cs typeface="NikoshBAN" panose="02000000000000000000" pitchFamily="2" charset="0"/>
              </a:rPr>
              <a:t>তরমুজ</a:t>
            </a:r>
            <a:endParaRPr lang="en-US" dirty="0">
              <a:latin typeface="NikoshBAN" panose="02000000000000000000" pitchFamily="2" charset="0"/>
              <a:cs typeface="NikoshBAN" panose="02000000000000000000" pitchFamily="2" charset="0"/>
            </a:endParaRPr>
          </a:p>
        </p:txBody>
      </p:sp>
      <p:sp>
        <p:nvSpPr>
          <p:cNvPr id="26" name="Down Arrow Callout 25"/>
          <p:cNvSpPr/>
          <p:nvPr/>
        </p:nvSpPr>
        <p:spPr>
          <a:xfrm>
            <a:off x="5870719" y="5125518"/>
            <a:ext cx="738554" cy="247776"/>
          </a:xfrm>
          <a:prstGeom prst="down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NikoshBAN" panose="02000000000000000000" pitchFamily="2" charset="0"/>
                <a:cs typeface="NikoshBAN" panose="02000000000000000000" pitchFamily="2" charset="0"/>
              </a:rPr>
              <a:t>কলা</a:t>
            </a:r>
            <a:endParaRPr lang="en-US" dirty="0">
              <a:latin typeface="NikoshBAN" panose="02000000000000000000" pitchFamily="2" charset="0"/>
              <a:cs typeface="NikoshBAN" panose="02000000000000000000" pitchFamily="2" charset="0"/>
            </a:endParaRPr>
          </a:p>
        </p:txBody>
      </p:sp>
      <p:sp>
        <p:nvSpPr>
          <p:cNvPr id="16" name="Rounded Rectangle 15"/>
          <p:cNvSpPr/>
          <p:nvPr/>
        </p:nvSpPr>
        <p:spPr>
          <a:xfrm>
            <a:off x="94637" y="3533489"/>
            <a:ext cx="1593346" cy="357988"/>
          </a:xfrm>
          <a:prstGeom prst="roundRect">
            <a:avLst/>
          </a:prstGeom>
          <a:solidFill>
            <a:schemeClr val="accent6">
              <a:lumMod val="60000"/>
              <a:lumOff val="40000"/>
            </a:schemeClr>
          </a:solidFill>
          <a:ln w="19050"/>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NikoshBAN" panose="02000000000000000000" pitchFamily="2" charset="0"/>
                <a:cs typeface="NikoshBAN" panose="02000000000000000000" pitchFamily="2" charset="0"/>
              </a:rPr>
              <a:t>ফলের মধ্যেঃ-</a:t>
            </a:r>
            <a:endParaRPr lang="en-US" sz="2400" b="1"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72517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ircle(in)">
                                      <p:cBhvr>
                                        <p:cTn id="30" dur="2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80">
                                          <p:stCondLst>
                                            <p:cond delay="0"/>
                                          </p:stCondLst>
                                        </p:cTn>
                                        <p:tgtEl>
                                          <p:spTgt spid="13"/>
                                        </p:tgtEl>
                                      </p:cBhvr>
                                    </p:animEffect>
                                    <p:anim calcmode="lin" valueType="num">
                                      <p:cBhvr>
                                        <p:cTn id="3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1" dur="26">
                                          <p:stCondLst>
                                            <p:cond delay="650"/>
                                          </p:stCondLst>
                                        </p:cTn>
                                        <p:tgtEl>
                                          <p:spTgt spid="13"/>
                                        </p:tgtEl>
                                      </p:cBhvr>
                                      <p:to x="100000" y="60000"/>
                                    </p:animScale>
                                    <p:animScale>
                                      <p:cBhvr>
                                        <p:cTn id="42" dur="166" decel="50000">
                                          <p:stCondLst>
                                            <p:cond delay="676"/>
                                          </p:stCondLst>
                                        </p:cTn>
                                        <p:tgtEl>
                                          <p:spTgt spid="13"/>
                                        </p:tgtEl>
                                      </p:cBhvr>
                                      <p:to x="100000" y="100000"/>
                                    </p:animScale>
                                    <p:animScale>
                                      <p:cBhvr>
                                        <p:cTn id="43" dur="26">
                                          <p:stCondLst>
                                            <p:cond delay="1312"/>
                                          </p:stCondLst>
                                        </p:cTn>
                                        <p:tgtEl>
                                          <p:spTgt spid="13"/>
                                        </p:tgtEl>
                                      </p:cBhvr>
                                      <p:to x="100000" y="80000"/>
                                    </p:animScale>
                                    <p:animScale>
                                      <p:cBhvr>
                                        <p:cTn id="44" dur="166" decel="50000">
                                          <p:stCondLst>
                                            <p:cond delay="1338"/>
                                          </p:stCondLst>
                                        </p:cTn>
                                        <p:tgtEl>
                                          <p:spTgt spid="13"/>
                                        </p:tgtEl>
                                      </p:cBhvr>
                                      <p:to x="100000" y="100000"/>
                                    </p:animScale>
                                    <p:animScale>
                                      <p:cBhvr>
                                        <p:cTn id="45" dur="26">
                                          <p:stCondLst>
                                            <p:cond delay="1642"/>
                                          </p:stCondLst>
                                        </p:cTn>
                                        <p:tgtEl>
                                          <p:spTgt spid="13"/>
                                        </p:tgtEl>
                                      </p:cBhvr>
                                      <p:to x="100000" y="90000"/>
                                    </p:animScale>
                                    <p:animScale>
                                      <p:cBhvr>
                                        <p:cTn id="46" dur="166" decel="50000">
                                          <p:stCondLst>
                                            <p:cond delay="1668"/>
                                          </p:stCondLst>
                                        </p:cTn>
                                        <p:tgtEl>
                                          <p:spTgt spid="13"/>
                                        </p:tgtEl>
                                      </p:cBhvr>
                                      <p:to x="100000" y="100000"/>
                                    </p:animScale>
                                    <p:animScale>
                                      <p:cBhvr>
                                        <p:cTn id="47" dur="26">
                                          <p:stCondLst>
                                            <p:cond delay="1808"/>
                                          </p:stCondLst>
                                        </p:cTn>
                                        <p:tgtEl>
                                          <p:spTgt spid="13"/>
                                        </p:tgtEl>
                                      </p:cBhvr>
                                      <p:to x="100000" y="95000"/>
                                    </p:animScale>
                                    <p:animScale>
                                      <p:cBhvr>
                                        <p:cTn id="48" dur="166" decel="50000">
                                          <p:stCondLst>
                                            <p:cond delay="1834"/>
                                          </p:stCondLst>
                                        </p:cTn>
                                        <p:tgtEl>
                                          <p:spTgt spid="13"/>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circle(in)">
                                      <p:cBhvr>
                                        <p:cTn id="53" dur="20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80">
                                          <p:stCondLst>
                                            <p:cond delay="0"/>
                                          </p:stCondLst>
                                        </p:cTn>
                                        <p:tgtEl>
                                          <p:spTgt spid="9"/>
                                        </p:tgtEl>
                                      </p:cBhvr>
                                    </p:animEffect>
                                    <p:anim calcmode="lin" valueType="num">
                                      <p:cBhvr>
                                        <p:cTn id="5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4" dur="26">
                                          <p:stCondLst>
                                            <p:cond delay="650"/>
                                          </p:stCondLst>
                                        </p:cTn>
                                        <p:tgtEl>
                                          <p:spTgt spid="9"/>
                                        </p:tgtEl>
                                      </p:cBhvr>
                                      <p:to x="100000" y="60000"/>
                                    </p:animScale>
                                    <p:animScale>
                                      <p:cBhvr>
                                        <p:cTn id="65" dur="166" decel="50000">
                                          <p:stCondLst>
                                            <p:cond delay="676"/>
                                          </p:stCondLst>
                                        </p:cTn>
                                        <p:tgtEl>
                                          <p:spTgt spid="9"/>
                                        </p:tgtEl>
                                      </p:cBhvr>
                                      <p:to x="100000" y="100000"/>
                                    </p:animScale>
                                    <p:animScale>
                                      <p:cBhvr>
                                        <p:cTn id="66" dur="26">
                                          <p:stCondLst>
                                            <p:cond delay="1312"/>
                                          </p:stCondLst>
                                        </p:cTn>
                                        <p:tgtEl>
                                          <p:spTgt spid="9"/>
                                        </p:tgtEl>
                                      </p:cBhvr>
                                      <p:to x="100000" y="80000"/>
                                    </p:animScale>
                                    <p:animScale>
                                      <p:cBhvr>
                                        <p:cTn id="67" dur="166" decel="50000">
                                          <p:stCondLst>
                                            <p:cond delay="1338"/>
                                          </p:stCondLst>
                                        </p:cTn>
                                        <p:tgtEl>
                                          <p:spTgt spid="9"/>
                                        </p:tgtEl>
                                      </p:cBhvr>
                                      <p:to x="100000" y="100000"/>
                                    </p:animScale>
                                    <p:animScale>
                                      <p:cBhvr>
                                        <p:cTn id="68" dur="26">
                                          <p:stCondLst>
                                            <p:cond delay="1642"/>
                                          </p:stCondLst>
                                        </p:cTn>
                                        <p:tgtEl>
                                          <p:spTgt spid="9"/>
                                        </p:tgtEl>
                                      </p:cBhvr>
                                      <p:to x="100000" y="90000"/>
                                    </p:animScale>
                                    <p:animScale>
                                      <p:cBhvr>
                                        <p:cTn id="69" dur="166" decel="50000">
                                          <p:stCondLst>
                                            <p:cond delay="1668"/>
                                          </p:stCondLst>
                                        </p:cTn>
                                        <p:tgtEl>
                                          <p:spTgt spid="9"/>
                                        </p:tgtEl>
                                      </p:cBhvr>
                                      <p:to x="100000" y="100000"/>
                                    </p:animScale>
                                    <p:animScale>
                                      <p:cBhvr>
                                        <p:cTn id="70" dur="26">
                                          <p:stCondLst>
                                            <p:cond delay="1808"/>
                                          </p:stCondLst>
                                        </p:cTn>
                                        <p:tgtEl>
                                          <p:spTgt spid="9"/>
                                        </p:tgtEl>
                                      </p:cBhvr>
                                      <p:to x="100000" y="95000"/>
                                    </p:animScale>
                                    <p:animScale>
                                      <p:cBhvr>
                                        <p:cTn id="71" dur="166" decel="50000">
                                          <p:stCondLst>
                                            <p:cond delay="1834"/>
                                          </p:stCondLst>
                                        </p:cTn>
                                        <p:tgtEl>
                                          <p:spTgt spid="9"/>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grpId="0" nodeType="click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circle(in)">
                                      <p:cBhvr>
                                        <p:cTn id="76" dur="2000"/>
                                        <p:tgtEl>
                                          <p:spTgt spid="19"/>
                                        </p:tgtEl>
                                      </p:cBhvr>
                                    </p:animEffect>
                                  </p:childTnLst>
                                </p:cTn>
                              </p:par>
                            </p:childTnLst>
                          </p:cTn>
                        </p:par>
                      </p:childTnLst>
                    </p:cTn>
                  </p:par>
                  <p:par>
                    <p:cTn id="77" fill="hold">
                      <p:stCondLst>
                        <p:cond delay="indefinite"/>
                      </p:stCondLst>
                      <p:childTnLst>
                        <p:par>
                          <p:cTn id="78" fill="hold">
                            <p:stCondLst>
                              <p:cond delay="0"/>
                            </p:stCondLst>
                            <p:childTnLst>
                              <p:par>
                                <p:cTn id="79" presetID="26" presetClass="entr" presetSubtype="0" fill="hold" nodeType="click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down)">
                                      <p:cBhvr>
                                        <p:cTn id="81" dur="580">
                                          <p:stCondLst>
                                            <p:cond delay="0"/>
                                          </p:stCondLst>
                                        </p:cTn>
                                        <p:tgtEl>
                                          <p:spTgt spid="8"/>
                                        </p:tgtEl>
                                      </p:cBhvr>
                                    </p:animEffect>
                                    <p:anim calcmode="lin" valueType="num">
                                      <p:cBhvr>
                                        <p:cTn id="8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87" dur="26">
                                          <p:stCondLst>
                                            <p:cond delay="650"/>
                                          </p:stCondLst>
                                        </p:cTn>
                                        <p:tgtEl>
                                          <p:spTgt spid="8"/>
                                        </p:tgtEl>
                                      </p:cBhvr>
                                      <p:to x="100000" y="60000"/>
                                    </p:animScale>
                                    <p:animScale>
                                      <p:cBhvr>
                                        <p:cTn id="88" dur="166" decel="50000">
                                          <p:stCondLst>
                                            <p:cond delay="676"/>
                                          </p:stCondLst>
                                        </p:cTn>
                                        <p:tgtEl>
                                          <p:spTgt spid="8"/>
                                        </p:tgtEl>
                                      </p:cBhvr>
                                      <p:to x="100000" y="100000"/>
                                    </p:animScale>
                                    <p:animScale>
                                      <p:cBhvr>
                                        <p:cTn id="89" dur="26">
                                          <p:stCondLst>
                                            <p:cond delay="1312"/>
                                          </p:stCondLst>
                                        </p:cTn>
                                        <p:tgtEl>
                                          <p:spTgt spid="8"/>
                                        </p:tgtEl>
                                      </p:cBhvr>
                                      <p:to x="100000" y="80000"/>
                                    </p:animScale>
                                    <p:animScale>
                                      <p:cBhvr>
                                        <p:cTn id="90" dur="166" decel="50000">
                                          <p:stCondLst>
                                            <p:cond delay="1338"/>
                                          </p:stCondLst>
                                        </p:cTn>
                                        <p:tgtEl>
                                          <p:spTgt spid="8"/>
                                        </p:tgtEl>
                                      </p:cBhvr>
                                      <p:to x="100000" y="100000"/>
                                    </p:animScale>
                                    <p:animScale>
                                      <p:cBhvr>
                                        <p:cTn id="91" dur="26">
                                          <p:stCondLst>
                                            <p:cond delay="1642"/>
                                          </p:stCondLst>
                                        </p:cTn>
                                        <p:tgtEl>
                                          <p:spTgt spid="8"/>
                                        </p:tgtEl>
                                      </p:cBhvr>
                                      <p:to x="100000" y="90000"/>
                                    </p:animScale>
                                    <p:animScale>
                                      <p:cBhvr>
                                        <p:cTn id="92" dur="166" decel="50000">
                                          <p:stCondLst>
                                            <p:cond delay="1668"/>
                                          </p:stCondLst>
                                        </p:cTn>
                                        <p:tgtEl>
                                          <p:spTgt spid="8"/>
                                        </p:tgtEl>
                                      </p:cBhvr>
                                      <p:to x="100000" y="100000"/>
                                    </p:animScale>
                                    <p:animScale>
                                      <p:cBhvr>
                                        <p:cTn id="93" dur="26">
                                          <p:stCondLst>
                                            <p:cond delay="1808"/>
                                          </p:stCondLst>
                                        </p:cTn>
                                        <p:tgtEl>
                                          <p:spTgt spid="8"/>
                                        </p:tgtEl>
                                      </p:cBhvr>
                                      <p:to x="100000" y="95000"/>
                                    </p:animScale>
                                    <p:animScale>
                                      <p:cBhvr>
                                        <p:cTn id="94" dur="166" decel="50000">
                                          <p:stCondLst>
                                            <p:cond delay="1834"/>
                                          </p:stCondLst>
                                        </p:cTn>
                                        <p:tgtEl>
                                          <p:spTgt spid="8"/>
                                        </p:tgtEl>
                                      </p:cBhvr>
                                      <p:to x="100000" y="100000"/>
                                    </p:animScale>
                                  </p:childTnLst>
                                </p:cTn>
                              </p:par>
                            </p:childTnLst>
                          </p:cTn>
                        </p:par>
                      </p:childTnLst>
                    </p:cTn>
                  </p:par>
                  <p:par>
                    <p:cTn id="95" fill="hold">
                      <p:stCondLst>
                        <p:cond delay="indefinite"/>
                      </p:stCondLst>
                      <p:childTnLst>
                        <p:par>
                          <p:cTn id="96" fill="hold">
                            <p:stCondLst>
                              <p:cond delay="0"/>
                            </p:stCondLst>
                            <p:childTnLst>
                              <p:par>
                                <p:cTn id="97" presetID="6" presetClass="entr" presetSubtype="16" fill="hold" grpId="0" nodeType="clickEffect">
                                  <p:stCondLst>
                                    <p:cond delay="0"/>
                                  </p:stCondLst>
                                  <p:childTnLst>
                                    <p:set>
                                      <p:cBhvr>
                                        <p:cTn id="98" dur="1" fill="hold">
                                          <p:stCondLst>
                                            <p:cond delay="0"/>
                                          </p:stCondLst>
                                        </p:cTn>
                                        <p:tgtEl>
                                          <p:spTgt spid="18"/>
                                        </p:tgtEl>
                                        <p:attrNameLst>
                                          <p:attrName>style.visibility</p:attrName>
                                        </p:attrNameLst>
                                      </p:cBhvr>
                                      <p:to>
                                        <p:strVal val="visible"/>
                                      </p:to>
                                    </p:set>
                                    <p:animEffect transition="in" filter="circle(in)">
                                      <p:cBhvr>
                                        <p:cTn id="99" dur="2000"/>
                                        <p:tgtEl>
                                          <p:spTgt spid="18"/>
                                        </p:tgtEl>
                                      </p:cBhvr>
                                    </p:animEffect>
                                  </p:childTnLst>
                                </p:cTn>
                              </p:par>
                            </p:childTnLst>
                          </p:cTn>
                        </p:par>
                      </p:childTnLst>
                    </p:cTn>
                  </p:par>
                  <p:par>
                    <p:cTn id="100" fill="hold">
                      <p:stCondLst>
                        <p:cond delay="indefinite"/>
                      </p:stCondLst>
                      <p:childTnLst>
                        <p:par>
                          <p:cTn id="101" fill="hold">
                            <p:stCondLst>
                              <p:cond delay="0"/>
                            </p:stCondLst>
                            <p:childTnLst>
                              <p:par>
                                <p:cTn id="102" presetID="26" presetClass="entr" presetSubtype="0" fill="hold" nodeType="clickEffect">
                                  <p:stCondLst>
                                    <p:cond delay="0"/>
                                  </p:stCondLst>
                                  <p:childTnLst>
                                    <p:set>
                                      <p:cBhvr>
                                        <p:cTn id="103" dur="1" fill="hold">
                                          <p:stCondLst>
                                            <p:cond delay="0"/>
                                          </p:stCondLst>
                                        </p:cTn>
                                        <p:tgtEl>
                                          <p:spTgt spid="3"/>
                                        </p:tgtEl>
                                        <p:attrNameLst>
                                          <p:attrName>style.visibility</p:attrName>
                                        </p:attrNameLst>
                                      </p:cBhvr>
                                      <p:to>
                                        <p:strVal val="visible"/>
                                      </p:to>
                                    </p:set>
                                    <p:animEffect transition="in" filter="wipe(down)">
                                      <p:cBhvr>
                                        <p:cTn id="104" dur="580">
                                          <p:stCondLst>
                                            <p:cond delay="0"/>
                                          </p:stCondLst>
                                        </p:cTn>
                                        <p:tgtEl>
                                          <p:spTgt spid="3"/>
                                        </p:tgtEl>
                                      </p:cBhvr>
                                    </p:animEffect>
                                    <p:anim calcmode="lin" valueType="num">
                                      <p:cBhvr>
                                        <p:cTn id="10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0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0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0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10" dur="26">
                                          <p:stCondLst>
                                            <p:cond delay="650"/>
                                          </p:stCondLst>
                                        </p:cTn>
                                        <p:tgtEl>
                                          <p:spTgt spid="3"/>
                                        </p:tgtEl>
                                      </p:cBhvr>
                                      <p:to x="100000" y="60000"/>
                                    </p:animScale>
                                    <p:animScale>
                                      <p:cBhvr>
                                        <p:cTn id="111" dur="166" decel="50000">
                                          <p:stCondLst>
                                            <p:cond delay="676"/>
                                          </p:stCondLst>
                                        </p:cTn>
                                        <p:tgtEl>
                                          <p:spTgt spid="3"/>
                                        </p:tgtEl>
                                      </p:cBhvr>
                                      <p:to x="100000" y="100000"/>
                                    </p:animScale>
                                    <p:animScale>
                                      <p:cBhvr>
                                        <p:cTn id="112" dur="26">
                                          <p:stCondLst>
                                            <p:cond delay="1312"/>
                                          </p:stCondLst>
                                        </p:cTn>
                                        <p:tgtEl>
                                          <p:spTgt spid="3"/>
                                        </p:tgtEl>
                                      </p:cBhvr>
                                      <p:to x="100000" y="80000"/>
                                    </p:animScale>
                                    <p:animScale>
                                      <p:cBhvr>
                                        <p:cTn id="113" dur="166" decel="50000">
                                          <p:stCondLst>
                                            <p:cond delay="1338"/>
                                          </p:stCondLst>
                                        </p:cTn>
                                        <p:tgtEl>
                                          <p:spTgt spid="3"/>
                                        </p:tgtEl>
                                      </p:cBhvr>
                                      <p:to x="100000" y="100000"/>
                                    </p:animScale>
                                    <p:animScale>
                                      <p:cBhvr>
                                        <p:cTn id="114" dur="26">
                                          <p:stCondLst>
                                            <p:cond delay="1642"/>
                                          </p:stCondLst>
                                        </p:cTn>
                                        <p:tgtEl>
                                          <p:spTgt spid="3"/>
                                        </p:tgtEl>
                                      </p:cBhvr>
                                      <p:to x="100000" y="90000"/>
                                    </p:animScale>
                                    <p:animScale>
                                      <p:cBhvr>
                                        <p:cTn id="115" dur="166" decel="50000">
                                          <p:stCondLst>
                                            <p:cond delay="1668"/>
                                          </p:stCondLst>
                                        </p:cTn>
                                        <p:tgtEl>
                                          <p:spTgt spid="3"/>
                                        </p:tgtEl>
                                      </p:cBhvr>
                                      <p:to x="100000" y="100000"/>
                                    </p:animScale>
                                    <p:animScale>
                                      <p:cBhvr>
                                        <p:cTn id="116" dur="26">
                                          <p:stCondLst>
                                            <p:cond delay="1808"/>
                                          </p:stCondLst>
                                        </p:cTn>
                                        <p:tgtEl>
                                          <p:spTgt spid="3"/>
                                        </p:tgtEl>
                                      </p:cBhvr>
                                      <p:to x="100000" y="95000"/>
                                    </p:animScale>
                                    <p:animScale>
                                      <p:cBhvr>
                                        <p:cTn id="117" dur="166" decel="50000">
                                          <p:stCondLst>
                                            <p:cond delay="1834"/>
                                          </p:stCondLst>
                                        </p:cTn>
                                        <p:tgtEl>
                                          <p:spTgt spid="3"/>
                                        </p:tgtEl>
                                      </p:cBhvr>
                                      <p:to x="100000" y="100000"/>
                                    </p:animScale>
                                  </p:childTnLst>
                                </p:cTn>
                              </p:par>
                            </p:childTnLst>
                          </p:cTn>
                        </p:par>
                      </p:childTnLst>
                    </p:cTn>
                  </p:par>
                  <p:par>
                    <p:cTn id="118" fill="hold">
                      <p:stCondLst>
                        <p:cond delay="indefinite"/>
                      </p:stCondLst>
                      <p:childTnLst>
                        <p:par>
                          <p:cTn id="119" fill="hold">
                            <p:stCondLst>
                              <p:cond delay="0"/>
                            </p:stCondLst>
                            <p:childTnLst>
                              <p:par>
                                <p:cTn id="120" presetID="6" presetClass="entr" presetSubtype="16" fill="hold" grpId="0" nodeType="clickEffect">
                                  <p:stCondLst>
                                    <p:cond delay="0"/>
                                  </p:stCondLst>
                                  <p:childTnLst>
                                    <p:set>
                                      <p:cBhvr>
                                        <p:cTn id="121" dur="1" fill="hold">
                                          <p:stCondLst>
                                            <p:cond delay="0"/>
                                          </p:stCondLst>
                                        </p:cTn>
                                        <p:tgtEl>
                                          <p:spTgt spid="24"/>
                                        </p:tgtEl>
                                        <p:attrNameLst>
                                          <p:attrName>style.visibility</p:attrName>
                                        </p:attrNameLst>
                                      </p:cBhvr>
                                      <p:to>
                                        <p:strVal val="visible"/>
                                      </p:to>
                                    </p:set>
                                    <p:animEffect transition="in" filter="circle(in)">
                                      <p:cBhvr>
                                        <p:cTn id="122" dur="2000"/>
                                        <p:tgtEl>
                                          <p:spTgt spid="24"/>
                                        </p:tgtEl>
                                      </p:cBhvr>
                                    </p:animEffect>
                                  </p:childTnLst>
                                </p:cTn>
                              </p:par>
                            </p:childTnLst>
                          </p:cTn>
                        </p:par>
                      </p:childTnLst>
                    </p:cTn>
                  </p:par>
                  <p:par>
                    <p:cTn id="123" fill="hold">
                      <p:stCondLst>
                        <p:cond delay="indefinite"/>
                      </p:stCondLst>
                      <p:childTnLst>
                        <p:par>
                          <p:cTn id="124" fill="hold">
                            <p:stCondLst>
                              <p:cond delay="0"/>
                            </p:stCondLst>
                            <p:childTnLst>
                              <p:par>
                                <p:cTn id="125" presetID="26" presetClass="entr" presetSubtype="0" fill="hold" nodeType="clickEffect">
                                  <p:stCondLst>
                                    <p:cond delay="0"/>
                                  </p:stCondLst>
                                  <p:childTnLst>
                                    <p:set>
                                      <p:cBhvr>
                                        <p:cTn id="126" dur="1" fill="hold">
                                          <p:stCondLst>
                                            <p:cond delay="0"/>
                                          </p:stCondLst>
                                        </p:cTn>
                                        <p:tgtEl>
                                          <p:spTgt spid="14"/>
                                        </p:tgtEl>
                                        <p:attrNameLst>
                                          <p:attrName>style.visibility</p:attrName>
                                        </p:attrNameLst>
                                      </p:cBhvr>
                                      <p:to>
                                        <p:strVal val="visible"/>
                                      </p:to>
                                    </p:set>
                                    <p:animEffect transition="in" filter="wipe(down)">
                                      <p:cBhvr>
                                        <p:cTn id="127" dur="580">
                                          <p:stCondLst>
                                            <p:cond delay="0"/>
                                          </p:stCondLst>
                                        </p:cTn>
                                        <p:tgtEl>
                                          <p:spTgt spid="14"/>
                                        </p:tgtEl>
                                      </p:cBhvr>
                                    </p:animEffect>
                                    <p:anim calcmode="lin" valueType="num">
                                      <p:cBhvr>
                                        <p:cTn id="12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3" dur="26">
                                          <p:stCondLst>
                                            <p:cond delay="650"/>
                                          </p:stCondLst>
                                        </p:cTn>
                                        <p:tgtEl>
                                          <p:spTgt spid="14"/>
                                        </p:tgtEl>
                                      </p:cBhvr>
                                      <p:to x="100000" y="60000"/>
                                    </p:animScale>
                                    <p:animScale>
                                      <p:cBhvr>
                                        <p:cTn id="134" dur="166" decel="50000">
                                          <p:stCondLst>
                                            <p:cond delay="676"/>
                                          </p:stCondLst>
                                        </p:cTn>
                                        <p:tgtEl>
                                          <p:spTgt spid="14"/>
                                        </p:tgtEl>
                                      </p:cBhvr>
                                      <p:to x="100000" y="100000"/>
                                    </p:animScale>
                                    <p:animScale>
                                      <p:cBhvr>
                                        <p:cTn id="135" dur="26">
                                          <p:stCondLst>
                                            <p:cond delay="1312"/>
                                          </p:stCondLst>
                                        </p:cTn>
                                        <p:tgtEl>
                                          <p:spTgt spid="14"/>
                                        </p:tgtEl>
                                      </p:cBhvr>
                                      <p:to x="100000" y="80000"/>
                                    </p:animScale>
                                    <p:animScale>
                                      <p:cBhvr>
                                        <p:cTn id="136" dur="166" decel="50000">
                                          <p:stCondLst>
                                            <p:cond delay="1338"/>
                                          </p:stCondLst>
                                        </p:cTn>
                                        <p:tgtEl>
                                          <p:spTgt spid="14"/>
                                        </p:tgtEl>
                                      </p:cBhvr>
                                      <p:to x="100000" y="100000"/>
                                    </p:animScale>
                                    <p:animScale>
                                      <p:cBhvr>
                                        <p:cTn id="137" dur="26">
                                          <p:stCondLst>
                                            <p:cond delay="1642"/>
                                          </p:stCondLst>
                                        </p:cTn>
                                        <p:tgtEl>
                                          <p:spTgt spid="14"/>
                                        </p:tgtEl>
                                      </p:cBhvr>
                                      <p:to x="100000" y="90000"/>
                                    </p:animScale>
                                    <p:animScale>
                                      <p:cBhvr>
                                        <p:cTn id="138" dur="166" decel="50000">
                                          <p:stCondLst>
                                            <p:cond delay="1668"/>
                                          </p:stCondLst>
                                        </p:cTn>
                                        <p:tgtEl>
                                          <p:spTgt spid="14"/>
                                        </p:tgtEl>
                                      </p:cBhvr>
                                      <p:to x="100000" y="100000"/>
                                    </p:animScale>
                                    <p:animScale>
                                      <p:cBhvr>
                                        <p:cTn id="139" dur="26">
                                          <p:stCondLst>
                                            <p:cond delay="1808"/>
                                          </p:stCondLst>
                                        </p:cTn>
                                        <p:tgtEl>
                                          <p:spTgt spid="14"/>
                                        </p:tgtEl>
                                      </p:cBhvr>
                                      <p:to x="100000" y="95000"/>
                                    </p:animScale>
                                    <p:animScale>
                                      <p:cBhvr>
                                        <p:cTn id="140" dur="166" decel="50000">
                                          <p:stCondLst>
                                            <p:cond delay="1834"/>
                                          </p:stCondLst>
                                        </p:cTn>
                                        <p:tgtEl>
                                          <p:spTgt spid="14"/>
                                        </p:tgtEl>
                                      </p:cBhvr>
                                      <p:to x="100000" y="100000"/>
                                    </p:animScale>
                                  </p:childTnLst>
                                </p:cTn>
                              </p:par>
                            </p:childTnLst>
                          </p:cTn>
                        </p:par>
                      </p:childTnLst>
                    </p:cTn>
                  </p:par>
                  <p:par>
                    <p:cTn id="141" fill="hold">
                      <p:stCondLst>
                        <p:cond delay="indefinite"/>
                      </p:stCondLst>
                      <p:childTnLst>
                        <p:par>
                          <p:cTn id="142" fill="hold">
                            <p:stCondLst>
                              <p:cond delay="0"/>
                            </p:stCondLst>
                            <p:childTnLst>
                              <p:par>
                                <p:cTn id="143" presetID="6" presetClass="entr" presetSubtype="16" fill="hold" grpId="0" nodeType="clickEffect">
                                  <p:stCondLst>
                                    <p:cond delay="0"/>
                                  </p:stCondLst>
                                  <p:childTnLst>
                                    <p:set>
                                      <p:cBhvr>
                                        <p:cTn id="144" dur="1" fill="hold">
                                          <p:stCondLst>
                                            <p:cond delay="0"/>
                                          </p:stCondLst>
                                        </p:cTn>
                                        <p:tgtEl>
                                          <p:spTgt spid="21"/>
                                        </p:tgtEl>
                                        <p:attrNameLst>
                                          <p:attrName>style.visibility</p:attrName>
                                        </p:attrNameLst>
                                      </p:cBhvr>
                                      <p:to>
                                        <p:strVal val="visible"/>
                                      </p:to>
                                    </p:set>
                                    <p:animEffect transition="in" filter="circle(in)">
                                      <p:cBhvr>
                                        <p:cTn id="145" dur="2000"/>
                                        <p:tgtEl>
                                          <p:spTgt spid="21"/>
                                        </p:tgtEl>
                                      </p:cBhvr>
                                    </p:animEffect>
                                  </p:childTnLst>
                                </p:cTn>
                              </p:par>
                            </p:childTnLst>
                          </p:cTn>
                        </p:par>
                      </p:childTnLst>
                    </p:cTn>
                  </p:par>
                  <p:par>
                    <p:cTn id="146" fill="hold">
                      <p:stCondLst>
                        <p:cond delay="indefinite"/>
                      </p:stCondLst>
                      <p:childTnLst>
                        <p:par>
                          <p:cTn id="147" fill="hold">
                            <p:stCondLst>
                              <p:cond delay="0"/>
                            </p:stCondLst>
                            <p:childTnLst>
                              <p:par>
                                <p:cTn id="148" presetID="41" presetClass="entr" presetSubtype="0" fill="hold" grpId="0" nodeType="clickEffect">
                                  <p:stCondLst>
                                    <p:cond delay="0"/>
                                  </p:stCondLst>
                                  <p:iterate type="lt">
                                    <p:tmPct val="10000"/>
                                  </p:iterate>
                                  <p:childTnLst>
                                    <p:set>
                                      <p:cBhvr>
                                        <p:cTn id="149" dur="1" fill="hold">
                                          <p:stCondLst>
                                            <p:cond delay="0"/>
                                          </p:stCondLst>
                                        </p:cTn>
                                        <p:tgtEl>
                                          <p:spTgt spid="16"/>
                                        </p:tgtEl>
                                        <p:attrNameLst>
                                          <p:attrName>style.visibility</p:attrName>
                                        </p:attrNameLst>
                                      </p:cBhvr>
                                      <p:to>
                                        <p:strVal val="visible"/>
                                      </p:to>
                                    </p:set>
                                    <p:anim calcmode="lin" valueType="num">
                                      <p:cBhvr>
                                        <p:cTn id="150"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51" dur="500" fill="hold"/>
                                        <p:tgtEl>
                                          <p:spTgt spid="16"/>
                                        </p:tgtEl>
                                        <p:attrNameLst>
                                          <p:attrName>ppt_y</p:attrName>
                                        </p:attrNameLst>
                                      </p:cBhvr>
                                      <p:tavLst>
                                        <p:tav tm="0">
                                          <p:val>
                                            <p:strVal val="#ppt_y"/>
                                          </p:val>
                                        </p:tav>
                                        <p:tav tm="100000">
                                          <p:val>
                                            <p:strVal val="#ppt_y"/>
                                          </p:val>
                                        </p:tav>
                                      </p:tavLst>
                                    </p:anim>
                                    <p:anim calcmode="lin" valueType="num">
                                      <p:cBhvr>
                                        <p:cTn id="152"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53"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54" dur="500" tmFilter="0,0; .5, 1; 1, 1"/>
                                        <p:tgtEl>
                                          <p:spTgt spid="16"/>
                                        </p:tgtEl>
                                      </p:cBhvr>
                                    </p:animEffect>
                                  </p:childTnLst>
                                </p:cTn>
                              </p:par>
                            </p:childTnLst>
                          </p:cTn>
                        </p:par>
                      </p:childTnLst>
                    </p:cTn>
                  </p:par>
                  <p:par>
                    <p:cTn id="155" fill="hold">
                      <p:stCondLst>
                        <p:cond delay="indefinite"/>
                      </p:stCondLst>
                      <p:childTnLst>
                        <p:par>
                          <p:cTn id="156" fill="hold">
                            <p:stCondLst>
                              <p:cond delay="0"/>
                            </p:stCondLst>
                            <p:childTnLst>
                              <p:par>
                                <p:cTn id="157" presetID="26" presetClass="entr" presetSubtype="0" fill="hold" nodeType="clickEffect">
                                  <p:stCondLst>
                                    <p:cond delay="0"/>
                                  </p:stCondLst>
                                  <p:childTnLst>
                                    <p:set>
                                      <p:cBhvr>
                                        <p:cTn id="158" dur="1" fill="hold">
                                          <p:stCondLst>
                                            <p:cond delay="0"/>
                                          </p:stCondLst>
                                        </p:cTn>
                                        <p:tgtEl>
                                          <p:spTgt spid="15"/>
                                        </p:tgtEl>
                                        <p:attrNameLst>
                                          <p:attrName>style.visibility</p:attrName>
                                        </p:attrNameLst>
                                      </p:cBhvr>
                                      <p:to>
                                        <p:strVal val="visible"/>
                                      </p:to>
                                    </p:set>
                                    <p:animEffect transition="in" filter="wipe(down)">
                                      <p:cBhvr>
                                        <p:cTn id="159" dur="580">
                                          <p:stCondLst>
                                            <p:cond delay="0"/>
                                          </p:stCondLst>
                                        </p:cTn>
                                        <p:tgtEl>
                                          <p:spTgt spid="15"/>
                                        </p:tgtEl>
                                      </p:cBhvr>
                                    </p:animEffect>
                                    <p:anim calcmode="lin" valueType="num">
                                      <p:cBhvr>
                                        <p:cTn id="16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65" dur="26">
                                          <p:stCondLst>
                                            <p:cond delay="650"/>
                                          </p:stCondLst>
                                        </p:cTn>
                                        <p:tgtEl>
                                          <p:spTgt spid="15"/>
                                        </p:tgtEl>
                                      </p:cBhvr>
                                      <p:to x="100000" y="60000"/>
                                    </p:animScale>
                                    <p:animScale>
                                      <p:cBhvr>
                                        <p:cTn id="166" dur="166" decel="50000">
                                          <p:stCondLst>
                                            <p:cond delay="676"/>
                                          </p:stCondLst>
                                        </p:cTn>
                                        <p:tgtEl>
                                          <p:spTgt spid="15"/>
                                        </p:tgtEl>
                                      </p:cBhvr>
                                      <p:to x="100000" y="100000"/>
                                    </p:animScale>
                                    <p:animScale>
                                      <p:cBhvr>
                                        <p:cTn id="167" dur="26">
                                          <p:stCondLst>
                                            <p:cond delay="1312"/>
                                          </p:stCondLst>
                                        </p:cTn>
                                        <p:tgtEl>
                                          <p:spTgt spid="15"/>
                                        </p:tgtEl>
                                      </p:cBhvr>
                                      <p:to x="100000" y="80000"/>
                                    </p:animScale>
                                    <p:animScale>
                                      <p:cBhvr>
                                        <p:cTn id="168" dur="166" decel="50000">
                                          <p:stCondLst>
                                            <p:cond delay="1338"/>
                                          </p:stCondLst>
                                        </p:cTn>
                                        <p:tgtEl>
                                          <p:spTgt spid="15"/>
                                        </p:tgtEl>
                                      </p:cBhvr>
                                      <p:to x="100000" y="100000"/>
                                    </p:animScale>
                                    <p:animScale>
                                      <p:cBhvr>
                                        <p:cTn id="169" dur="26">
                                          <p:stCondLst>
                                            <p:cond delay="1642"/>
                                          </p:stCondLst>
                                        </p:cTn>
                                        <p:tgtEl>
                                          <p:spTgt spid="15"/>
                                        </p:tgtEl>
                                      </p:cBhvr>
                                      <p:to x="100000" y="90000"/>
                                    </p:animScale>
                                    <p:animScale>
                                      <p:cBhvr>
                                        <p:cTn id="170" dur="166" decel="50000">
                                          <p:stCondLst>
                                            <p:cond delay="1668"/>
                                          </p:stCondLst>
                                        </p:cTn>
                                        <p:tgtEl>
                                          <p:spTgt spid="15"/>
                                        </p:tgtEl>
                                      </p:cBhvr>
                                      <p:to x="100000" y="100000"/>
                                    </p:animScale>
                                    <p:animScale>
                                      <p:cBhvr>
                                        <p:cTn id="171" dur="26">
                                          <p:stCondLst>
                                            <p:cond delay="1808"/>
                                          </p:stCondLst>
                                        </p:cTn>
                                        <p:tgtEl>
                                          <p:spTgt spid="15"/>
                                        </p:tgtEl>
                                      </p:cBhvr>
                                      <p:to x="100000" y="95000"/>
                                    </p:animScale>
                                    <p:animScale>
                                      <p:cBhvr>
                                        <p:cTn id="172" dur="166" decel="50000">
                                          <p:stCondLst>
                                            <p:cond delay="1834"/>
                                          </p:stCondLst>
                                        </p:cTn>
                                        <p:tgtEl>
                                          <p:spTgt spid="15"/>
                                        </p:tgtEl>
                                      </p:cBhvr>
                                      <p:to x="100000" y="100000"/>
                                    </p:animScale>
                                  </p:childTnLst>
                                </p:cTn>
                              </p:par>
                            </p:childTnLst>
                          </p:cTn>
                        </p:par>
                      </p:childTnLst>
                    </p:cTn>
                  </p:par>
                  <p:par>
                    <p:cTn id="173" fill="hold">
                      <p:stCondLst>
                        <p:cond delay="indefinite"/>
                      </p:stCondLst>
                      <p:childTnLst>
                        <p:par>
                          <p:cTn id="174" fill="hold">
                            <p:stCondLst>
                              <p:cond delay="0"/>
                            </p:stCondLst>
                            <p:childTnLst>
                              <p:par>
                                <p:cTn id="175" presetID="6" presetClass="entr" presetSubtype="16" fill="hold" grpId="0" nodeType="clickEffect">
                                  <p:stCondLst>
                                    <p:cond delay="0"/>
                                  </p:stCondLst>
                                  <p:childTnLst>
                                    <p:set>
                                      <p:cBhvr>
                                        <p:cTn id="176" dur="1" fill="hold">
                                          <p:stCondLst>
                                            <p:cond delay="0"/>
                                          </p:stCondLst>
                                        </p:cTn>
                                        <p:tgtEl>
                                          <p:spTgt spid="20"/>
                                        </p:tgtEl>
                                        <p:attrNameLst>
                                          <p:attrName>style.visibility</p:attrName>
                                        </p:attrNameLst>
                                      </p:cBhvr>
                                      <p:to>
                                        <p:strVal val="visible"/>
                                      </p:to>
                                    </p:set>
                                    <p:animEffect transition="in" filter="circle(in)">
                                      <p:cBhvr>
                                        <p:cTn id="177" dur="2000"/>
                                        <p:tgtEl>
                                          <p:spTgt spid="20"/>
                                        </p:tgtEl>
                                      </p:cBhvr>
                                    </p:animEffect>
                                  </p:childTnLst>
                                </p:cTn>
                              </p:par>
                            </p:childTnLst>
                          </p:cTn>
                        </p:par>
                      </p:childTnLst>
                    </p:cTn>
                  </p:par>
                  <p:par>
                    <p:cTn id="178" fill="hold">
                      <p:stCondLst>
                        <p:cond delay="indefinite"/>
                      </p:stCondLst>
                      <p:childTnLst>
                        <p:par>
                          <p:cTn id="179" fill="hold">
                            <p:stCondLst>
                              <p:cond delay="0"/>
                            </p:stCondLst>
                            <p:childTnLst>
                              <p:par>
                                <p:cTn id="180" presetID="26" presetClass="entr" presetSubtype="0" fill="hold" nodeType="clickEffect">
                                  <p:stCondLst>
                                    <p:cond delay="0"/>
                                  </p:stCondLst>
                                  <p:childTnLst>
                                    <p:set>
                                      <p:cBhvr>
                                        <p:cTn id="181" dur="1" fill="hold">
                                          <p:stCondLst>
                                            <p:cond delay="0"/>
                                          </p:stCondLst>
                                        </p:cTn>
                                        <p:tgtEl>
                                          <p:spTgt spid="6"/>
                                        </p:tgtEl>
                                        <p:attrNameLst>
                                          <p:attrName>style.visibility</p:attrName>
                                        </p:attrNameLst>
                                      </p:cBhvr>
                                      <p:to>
                                        <p:strVal val="visible"/>
                                      </p:to>
                                    </p:set>
                                    <p:animEffect transition="in" filter="wipe(down)">
                                      <p:cBhvr>
                                        <p:cTn id="182" dur="580">
                                          <p:stCondLst>
                                            <p:cond delay="0"/>
                                          </p:stCondLst>
                                        </p:cTn>
                                        <p:tgtEl>
                                          <p:spTgt spid="6"/>
                                        </p:tgtEl>
                                      </p:cBhvr>
                                    </p:animEffect>
                                    <p:anim calcmode="lin" valueType="num">
                                      <p:cBhvr>
                                        <p:cTn id="18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8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8" dur="26">
                                          <p:stCondLst>
                                            <p:cond delay="650"/>
                                          </p:stCondLst>
                                        </p:cTn>
                                        <p:tgtEl>
                                          <p:spTgt spid="6"/>
                                        </p:tgtEl>
                                      </p:cBhvr>
                                      <p:to x="100000" y="60000"/>
                                    </p:animScale>
                                    <p:animScale>
                                      <p:cBhvr>
                                        <p:cTn id="189" dur="166" decel="50000">
                                          <p:stCondLst>
                                            <p:cond delay="676"/>
                                          </p:stCondLst>
                                        </p:cTn>
                                        <p:tgtEl>
                                          <p:spTgt spid="6"/>
                                        </p:tgtEl>
                                      </p:cBhvr>
                                      <p:to x="100000" y="100000"/>
                                    </p:animScale>
                                    <p:animScale>
                                      <p:cBhvr>
                                        <p:cTn id="190" dur="26">
                                          <p:stCondLst>
                                            <p:cond delay="1312"/>
                                          </p:stCondLst>
                                        </p:cTn>
                                        <p:tgtEl>
                                          <p:spTgt spid="6"/>
                                        </p:tgtEl>
                                      </p:cBhvr>
                                      <p:to x="100000" y="80000"/>
                                    </p:animScale>
                                    <p:animScale>
                                      <p:cBhvr>
                                        <p:cTn id="191" dur="166" decel="50000">
                                          <p:stCondLst>
                                            <p:cond delay="1338"/>
                                          </p:stCondLst>
                                        </p:cTn>
                                        <p:tgtEl>
                                          <p:spTgt spid="6"/>
                                        </p:tgtEl>
                                      </p:cBhvr>
                                      <p:to x="100000" y="100000"/>
                                    </p:animScale>
                                    <p:animScale>
                                      <p:cBhvr>
                                        <p:cTn id="192" dur="26">
                                          <p:stCondLst>
                                            <p:cond delay="1642"/>
                                          </p:stCondLst>
                                        </p:cTn>
                                        <p:tgtEl>
                                          <p:spTgt spid="6"/>
                                        </p:tgtEl>
                                      </p:cBhvr>
                                      <p:to x="100000" y="90000"/>
                                    </p:animScale>
                                    <p:animScale>
                                      <p:cBhvr>
                                        <p:cTn id="193" dur="166" decel="50000">
                                          <p:stCondLst>
                                            <p:cond delay="1668"/>
                                          </p:stCondLst>
                                        </p:cTn>
                                        <p:tgtEl>
                                          <p:spTgt spid="6"/>
                                        </p:tgtEl>
                                      </p:cBhvr>
                                      <p:to x="100000" y="100000"/>
                                    </p:animScale>
                                    <p:animScale>
                                      <p:cBhvr>
                                        <p:cTn id="194" dur="26">
                                          <p:stCondLst>
                                            <p:cond delay="1808"/>
                                          </p:stCondLst>
                                        </p:cTn>
                                        <p:tgtEl>
                                          <p:spTgt spid="6"/>
                                        </p:tgtEl>
                                      </p:cBhvr>
                                      <p:to x="100000" y="95000"/>
                                    </p:animScale>
                                    <p:animScale>
                                      <p:cBhvr>
                                        <p:cTn id="195" dur="166" decel="50000">
                                          <p:stCondLst>
                                            <p:cond delay="1834"/>
                                          </p:stCondLst>
                                        </p:cTn>
                                        <p:tgtEl>
                                          <p:spTgt spid="6"/>
                                        </p:tgtEl>
                                      </p:cBhvr>
                                      <p:to x="100000" y="100000"/>
                                    </p:animScale>
                                  </p:childTnLst>
                                </p:cTn>
                              </p:par>
                            </p:childTnLst>
                          </p:cTn>
                        </p:par>
                      </p:childTnLst>
                    </p:cTn>
                  </p:par>
                  <p:par>
                    <p:cTn id="196" fill="hold">
                      <p:stCondLst>
                        <p:cond delay="indefinite"/>
                      </p:stCondLst>
                      <p:childTnLst>
                        <p:par>
                          <p:cTn id="197" fill="hold">
                            <p:stCondLst>
                              <p:cond delay="0"/>
                            </p:stCondLst>
                            <p:childTnLst>
                              <p:par>
                                <p:cTn id="198" presetID="6" presetClass="entr" presetSubtype="16" fill="hold" grpId="0" nodeType="clickEffect">
                                  <p:stCondLst>
                                    <p:cond delay="0"/>
                                  </p:stCondLst>
                                  <p:childTnLst>
                                    <p:set>
                                      <p:cBhvr>
                                        <p:cTn id="199" dur="1" fill="hold">
                                          <p:stCondLst>
                                            <p:cond delay="0"/>
                                          </p:stCondLst>
                                        </p:cTn>
                                        <p:tgtEl>
                                          <p:spTgt spid="22"/>
                                        </p:tgtEl>
                                        <p:attrNameLst>
                                          <p:attrName>style.visibility</p:attrName>
                                        </p:attrNameLst>
                                      </p:cBhvr>
                                      <p:to>
                                        <p:strVal val="visible"/>
                                      </p:to>
                                    </p:set>
                                    <p:animEffect transition="in" filter="circle(in)">
                                      <p:cBhvr>
                                        <p:cTn id="200" dur="2000"/>
                                        <p:tgtEl>
                                          <p:spTgt spid="22"/>
                                        </p:tgtEl>
                                      </p:cBhvr>
                                    </p:animEffect>
                                  </p:childTnLst>
                                </p:cTn>
                              </p:par>
                            </p:childTnLst>
                          </p:cTn>
                        </p:par>
                      </p:childTnLst>
                    </p:cTn>
                  </p:par>
                  <p:par>
                    <p:cTn id="201" fill="hold">
                      <p:stCondLst>
                        <p:cond delay="indefinite"/>
                      </p:stCondLst>
                      <p:childTnLst>
                        <p:par>
                          <p:cTn id="202" fill="hold">
                            <p:stCondLst>
                              <p:cond delay="0"/>
                            </p:stCondLst>
                            <p:childTnLst>
                              <p:par>
                                <p:cTn id="203" presetID="26" presetClass="entr" presetSubtype="0" fill="hold" nodeType="clickEffect">
                                  <p:stCondLst>
                                    <p:cond delay="0"/>
                                  </p:stCondLst>
                                  <p:childTnLst>
                                    <p:set>
                                      <p:cBhvr>
                                        <p:cTn id="204" dur="1" fill="hold">
                                          <p:stCondLst>
                                            <p:cond delay="0"/>
                                          </p:stCondLst>
                                        </p:cTn>
                                        <p:tgtEl>
                                          <p:spTgt spid="7"/>
                                        </p:tgtEl>
                                        <p:attrNameLst>
                                          <p:attrName>style.visibility</p:attrName>
                                        </p:attrNameLst>
                                      </p:cBhvr>
                                      <p:to>
                                        <p:strVal val="visible"/>
                                      </p:to>
                                    </p:set>
                                    <p:animEffect transition="in" filter="wipe(down)">
                                      <p:cBhvr>
                                        <p:cTn id="205" dur="580">
                                          <p:stCondLst>
                                            <p:cond delay="0"/>
                                          </p:stCondLst>
                                        </p:cTn>
                                        <p:tgtEl>
                                          <p:spTgt spid="7"/>
                                        </p:tgtEl>
                                      </p:cBhvr>
                                    </p:animEffect>
                                    <p:anim calcmode="lin" valueType="num">
                                      <p:cBhvr>
                                        <p:cTn id="20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0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0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0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1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11" dur="26">
                                          <p:stCondLst>
                                            <p:cond delay="650"/>
                                          </p:stCondLst>
                                        </p:cTn>
                                        <p:tgtEl>
                                          <p:spTgt spid="7"/>
                                        </p:tgtEl>
                                      </p:cBhvr>
                                      <p:to x="100000" y="60000"/>
                                    </p:animScale>
                                    <p:animScale>
                                      <p:cBhvr>
                                        <p:cTn id="212" dur="166" decel="50000">
                                          <p:stCondLst>
                                            <p:cond delay="676"/>
                                          </p:stCondLst>
                                        </p:cTn>
                                        <p:tgtEl>
                                          <p:spTgt spid="7"/>
                                        </p:tgtEl>
                                      </p:cBhvr>
                                      <p:to x="100000" y="100000"/>
                                    </p:animScale>
                                    <p:animScale>
                                      <p:cBhvr>
                                        <p:cTn id="213" dur="26">
                                          <p:stCondLst>
                                            <p:cond delay="1312"/>
                                          </p:stCondLst>
                                        </p:cTn>
                                        <p:tgtEl>
                                          <p:spTgt spid="7"/>
                                        </p:tgtEl>
                                      </p:cBhvr>
                                      <p:to x="100000" y="80000"/>
                                    </p:animScale>
                                    <p:animScale>
                                      <p:cBhvr>
                                        <p:cTn id="214" dur="166" decel="50000">
                                          <p:stCondLst>
                                            <p:cond delay="1338"/>
                                          </p:stCondLst>
                                        </p:cTn>
                                        <p:tgtEl>
                                          <p:spTgt spid="7"/>
                                        </p:tgtEl>
                                      </p:cBhvr>
                                      <p:to x="100000" y="100000"/>
                                    </p:animScale>
                                    <p:animScale>
                                      <p:cBhvr>
                                        <p:cTn id="215" dur="26">
                                          <p:stCondLst>
                                            <p:cond delay="1642"/>
                                          </p:stCondLst>
                                        </p:cTn>
                                        <p:tgtEl>
                                          <p:spTgt spid="7"/>
                                        </p:tgtEl>
                                      </p:cBhvr>
                                      <p:to x="100000" y="90000"/>
                                    </p:animScale>
                                    <p:animScale>
                                      <p:cBhvr>
                                        <p:cTn id="216" dur="166" decel="50000">
                                          <p:stCondLst>
                                            <p:cond delay="1668"/>
                                          </p:stCondLst>
                                        </p:cTn>
                                        <p:tgtEl>
                                          <p:spTgt spid="7"/>
                                        </p:tgtEl>
                                      </p:cBhvr>
                                      <p:to x="100000" y="100000"/>
                                    </p:animScale>
                                    <p:animScale>
                                      <p:cBhvr>
                                        <p:cTn id="217" dur="26">
                                          <p:stCondLst>
                                            <p:cond delay="1808"/>
                                          </p:stCondLst>
                                        </p:cTn>
                                        <p:tgtEl>
                                          <p:spTgt spid="7"/>
                                        </p:tgtEl>
                                      </p:cBhvr>
                                      <p:to x="100000" y="95000"/>
                                    </p:animScale>
                                    <p:animScale>
                                      <p:cBhvr>
                                        <p:cTn id="218" dur="166" decel="50000">
                                          <p:stCondLst>
                                            <p:cond delay="1834"/>
                                          </p:stCondLst>
                                        </p:cTn>
                                        <p:tgtEl>
                                          <p:spTgt spid="7"/>
                                        </p:tgtEl>
                                      </p:cBhvr>
                                      <p:to x="100000" y="100000"/>
                                    </p:animScale>
                                  </p:childTnLst>
                                </p:cTn>
                              </p:par>
                            </p:childTnLst>
                          </p:cTn>
                        </p:par>
                      </p:childTnLst>
                    </p:cTn>
                  </p:par>
                  <p:par>
                    <p:cTn id="219" fill="hold">
                      <p:stCondLst>
                        <p:cond delay="indefinite"/>
                      </p:stCondLst>
                      <p:childTnLst>
                        <p:par>
                          <p:cTn id="220" fill="hold">
                            <p:stCondLst>
                              <p:cond delay="0"/>
                            </p:stCondLst>
                            <p:childTnLst>
                              <p:par>
                                <p:cTn id="221" presetID="6" presetClass="entr" presetSubtype="16" fill="hold" grpId="0" nodeType="clickEffect">
                                  <p:stCondLst>
                                    <p:cond delay="0"/>
                                  </p:stCondLst>
                                  <p:childTnLst>
                                    <p:set>
                                      <p:cBhvr>
                                        <p:cTn id="222" dur="1" fill="hold">
                                          <p:stCondLst>
                                            <p:cond delay="0"/>
                                          </p:stCondLst>
                                        </p:cTn>
                                        <p:tgtEl>
                                          <p:spTgt spid="23"/>
                                        </p:tgtEl>
                                        <p:attrNameLst>
                                          <p:attrName>style.visibility</p:attrName>
                                        </p:attrNameLst>
                                      </p:cBhvr>
                                      <p:to>
                                        <p:strVal val="visible"/>
                                      </p:to>
                                    </p:set>
                                    <p:animEffect transition="in" filter="circle(in)">
                                      <p:cBhvr>
                                        <p:cTn id="223" dur="2000"/>
                                        <p:tgtEl>
                                          <p:spTgt spid="23"/>
                                        </p:tgtEl>
                                      </p:cBhvr>
                                    </p:animEffect>
                                  </p:childTnLst>
                                </p:cTn>
                              </p:par>
                            </p:childTnLst>
                          </p:cTn>
                        </p:par>
                      </p:childTnLst>
                    </p:cTn>
                  </p:par>
                  <p:par>
                    <p:cTn id="224" fill="hold">
                      <p:stCondLst>
                        <p:cond delay="indefinite"/>
                      </p:stCondLst>
                      <p:childTnLst>
                        <p:par>
                          <p:cTn id="225" fill="hold">
                            <p:stCondLst>
                              <p:cond delay="0"/>
                            </p:stCondLst>
                            <p:childTnLst>
                              <p:par>
                                <p:cTn id="226" presetID="26" presetClass="entr" presetSubtype="0" fill="hold" nodeType="clickEffect">
                                  <p:stCondLst>
                                    <p:cond delay="0"/>
                                  </p:stCondLst>
                                  <p:childTnLst>
                                    <p:set>
                                      <p:cBhvr>
                                        <p:cTn id="227" dur="1" fill="hold">
                                          <p:stCondLst>
                                            <p:cond delay="0"/>
                                          </p:stCondLst>
                                        </p:cTn>
                                        <p:tgtEl>
                                          <p:spTgt spid="11"/>
                                        </p:tgtEl>
                                        <p:attrNameLst>
                                          <p:attrName>style.visibility</p:attrName>
                                        </p:attrNameLst>
                                      </p:cBhvr>
                                      <p:to>
                                        <p:strVal val="visible"/>
                                      </p:to>
                                    </p:set>
                                    <p:animEffect transition="in" filter="wipe(down)">
                                      <p:cBhvr>
                                        <p:cTn id="228" dur="580">
                                          <p:stCondLst>
                                            <p:cond delay="0"/>
                                          </p:stCondLst>
                                        </p:cTn>
                                        <p:tgtEl>
                                          <p:spTgt spid="11"/>
                                        </p:tgtEl>
                                      </p:cBhvr>
                                    </p:animEffect>
                                    <p:anim calcmode="lin" valueType="num">
                                      <p:cBhvr>
                                        <p:cTn id="2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34" dur="26">
                                          <p:stCondLst>
                                            <p:cond delay="650"/>
                                          </p:stCondLst>
                                        </p:cTn>
                                        <p:tgtEl>
                                          <p:spTgt spid="11"/>
                                        </p:tgtEl>
                                      </p:cBhvr>
                                      <p:to x="100000" y="60000"/>
                                    </p:animScale>
                                    <p:animScale>
                                      <p:cBhvr>
                                        <p:cTn id="235" dur="166" decel="50000">
                                          <p:stCondLst>
                                            <p:cond delay="676"/>
                                          </p:stCondLst>
                                        </p:cTn>
                                        <p:tgtEl>
                                          <p:spTgt spid="11"/>
                                        </p:tgtEl>
                                      </p:cBhvr>
                                      <p:to x="100000" y="100000"/>
                                    </p:animScale>
                                    <p:animScale>
                                      <p:cBhvr>
                                        <p:cTn id="236" dur="26">
                                          <p:stCondLst>
                                            <p:cond delay="1312"/>
                                          </p:stCondLst>
                                        </p:cTn>
                                        <p:tgtEl>
                                          <p:spTgt spid="11"/>
                                        </p:tgtEl>
                                      </p:cBhvr>
                                      <p:to x="100000" y="80000"/>
                                    </p:animScale>
                                    <p:animScale>
                                      <p:cBhvr>
                                        <p:cTn id="237" dur="166" decel="50000">
                                          <p:stCondLst>
                                            <p:cond delay="1338"/>
                                          </p:stCondLst>
                                        </p:cTn>
                                        <p:tgtEl>
                                          <p:spTgt spid="11"/>
                                        </p:tgtEl>
                                      </p:cBhvr>
                                      <p:to x="100000" y="100000"/>
                                    </p:animScale>
                                    <p:animScale>
                                      <p:cBhvr>
                                        <p:cTn id="238" dur="26">
                                          <p:stCondLst>
                                            <p:cond delay="1642"/>
                                          </p:stCondLst>
                                        </p:cTn>
                                        <p:tgtEl>
                                          <p:spTgt spid="11"/>
                                        </p:tgtEl>
                                      </p:cBhvr>
                                      <p:to x="100000" y="90000"/>
                                    </p:animScale>
                                    <p:animScale>
                                      <p:cBhvr>
                                        <p:cTn id="239" dur="166" decel="50000">
                                          <p:stCondLst>
                                            <p:cond delay="1668"/>
                                          </p:stCondLst>
                                        </p:cTn>
                                        <p:tgtEl>
                                          <p:spTgt spid="11"/>
                                        </p:tgtEl>
                                      </p:cBhvr>
                                      <p:to x="100000" y="100000"/>
                                    </p:animScale>
                                    <p:animScale>
                                      <p:cBhvr>
                                        <p:cTn id="240" dur="26">
                                          <p:stCondLst>
                                            <p:cond delay="1808"/>
                                          </p:stCondLst>
                                        </p:cTn>
                                        <p:tgtEl>
                                          <p:spTgt spid="11"/>
                                        </p:tgtEl>
                                      </p:cBhvr>
                                      <p:to x="100000" y="95000"/>
                                    </p:animScale>
                                    <p:animScale>
                                      <p:cBhvr>
                                        <p:cTn id="241" dur="166" decel="50000">
                                          <p:stCondLst>
                                            <p:cond delay="1834"/>
                                          </p:stCondLst>
                                        </p:cTn>
                                        <p:tgtEl>
                                          <p:spTgt spid="11"/>
                                        </p:tgtEl>
                                      </p:cBhvr>
                                      <p:to x="100000" y="100000"/>
                                    </p:animScale>
                                  </p:childTnLst>
                                </p:cTn>
                              </p:par>
                            </p:childTnLst>
                          </p:cTn>
                        </p:par>
                      </p:childTnLst>
                    </p:cTn>
                  </p:par>
                  <p:par>
                    <p:cTn id="242" fill="hold">
                      <p:stCondLst>
                        <p:cond delay="indefinite"/>
                      </p:stCondLst>
                      <p:childTnLst>
                        <p:par>
                          <p:cTn id="243" fill="hold">
                            <p:stCondLst>
                              <p:cond delay="0"/>
                            </p:stCondLst>
                            <p:childTnLst>
                              <p:par>
                                <p:cTn id="244" presetID="6" presetClass="entr" presetSubtype="16" fill="hold" grpId="0" nodeType="clickEffect">
                                  <p:stCondLst>
                                    <p:cond delay="0"/>
                                  </p:stCondLst>
                                  <p:childTnLst>
                                    <p:set>
                                      <p:cBhvr>
                                        <p:cTn id="245" dur="1" fill="hold">
                                          <p:stCondLst>
                                            <p:cond delay="0"/>
                                          </p:stCondLst>
                                        </p:cTn>
                                        <p:tgtEl>
                                          <p:spTgt spid="25"/>
                                        </p:tgtEl>
                                        <p:attrNameLst>
                                          <p:attrName>style.visibility</p:attrName>
                                        </p:attrNameLst>
                                      </p:cBhvr>
                                      <p:to>
                                        <p:strVal val="visible"/>
                                      </p:to>
                                    </p:set>
                                    <p:animEffect transition="in" filter="circle(in)">
                                      <p:cBhvr>
                                        <p:cTn id="246" dur="2000"/>
                                        <p:tgtEl>
                                          <p:spTgt spid="25"/>
                                        </p:tgtEl>
                                      </p:cBhvr>
                                    </p:animEffect>
                                  </p:childTnLst>
                                </p:cTn>
                              </p:par>
                            </p:childTnLst>
                          </p:cTn>
                        </p:par>
                      </p:childTnLst>
                    </p:cTn>
                  </p:par>
                  <p:par>
                    <p:cTn id="247" fill="hold">
                      <p:stCondLst>
                        <p:cond delay="indefinite"/>
                      </p:stCondLst>
                      <p:childTnLst>
                        <p:par>
                          <p:cTn id="248" fill="hold">
                            <p:stCondLst>
                              <p:cond delay="0"/>
                            </p:stCondLst>
                            <p:childTnLst>
                              <p:par>
                                <p:cTn id="249" presetID="26" presetClass="entr" presetSubtype="0" fill="hold" nodeType="clickEffect">
                                  <p:stCondLst>
                                    <p:cond delay="0"/>
                                  </p:stCondLst>
                                  <p:childTnLst>
                                    <p:set>
                                      <p:cBhvr>
                                        <p:cTn id="250" dur="1" fill="hold">
                                          <p:stCondLst>
                                            <p:cond delay="0"/>
                                          </p:stCondLst>
                                        </p:cTn>
                                        <p:tgtEl>
                                          <p:spTgt spid="10"/>
                                        </p:tgtEl>
                                        <p:attrNameLst>
                                          <p:attrName>style.visibility</p:attrName>
                                        </p:attrNameLst>
                                      </p:cBhvr>
                                      <p:to>
                                        <p:strVal val="visible"/>
                                      </p:to>
                                    </p:set>
                                    <p:animEffect transition="in" filter="wipe(down)">
                                      <p:cBhvr>
                                        <p:cTn id="251" dur="580">
                                          <p:stCondLst>
                                            <p:cond delay="0"/>
                                          </p:stCondLst>
                                        </p:cTn>
                                        <p:tgtEl>
                                          <p:spTgt spid="10"/>
                                        </p:tgtEl>
                                      </p:cBhvr>
                                    </p:animEffect>
                                    <p:anim calcmode="lin" valueType="num">
                                      <p:cBhvr>
                                        <p:cTn id="25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5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5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5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5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57" dur="26">
                                          <p:stCondLst>
                                            <p:cond delay="650"/>
                                          </p:stCondLst>
                                        </p:cTn>
                                        <p:tgtEl>
                                          <p:spTgt spid="10"/>
                                        </p:tgtEl>
                                      </p:cBhvr>
                                      <p:to x="100000" y="60000"/>
                                    </p:animScale>
                                    <p:animScale>
                                      <p:cBhvr>
                                        <p:cTn id="258" dur="166" decel="50000">
                                          <p:stCondLst>
                                            <p:cond delay="676"/>
                                          </p:stCondLst>
                                        </p:cTn>
                                        <p:tgtEl>
                                          <p:spTgt spid="10"/>
                                        </p:tgtEl>
                                      </p:cBhvr>
                                      <p:to x="100000" y="100000"/>
                                    </p:animScale>
                                    <p:animScale>
                                      <p:cBhvr>
                                        <p:cTn id="259" dur="26">
                                          <p:stCondLst>
                                            <p:cond delay="1312"/>
                                          </p:stCondLst>
                                        </p:cTn>
                                        <p:tgtEl>
                                          <p:spTgt spid="10"/>
                                        </p:tgtEl>
                                      </p:cBhvr>
                                      <p:to x="100000" y="80000"/>
                                    </p:animScale>
                                    <p:animScale>
                                      <p:cBhvr>
                                        <p:cTn id="260" dur="166" decel="50000">
                                          <p:stCondLst>
                                            <p:cond delay="1338"/>
                                          </p:stCondLst>
                                        </p:cTn>
                                        <p:tgtEl>
                                          <p:spTgt spid="10"/>
                                        </p:tgtEl>
                                      </p:cBhvr>
                                      <p:to x="100000" y="100000"/>
                                    </p:animScale>
                                    <p:animScale>
                                      <p:cBhvr>
                                        <p:cTn id="261" dur="26">
                                          <p:stCondLst>
                                            <p:cond delay="1642"/>
                                          </p:stCondLst>
                                        </p:cTn>
                                        <p:tgtEl>
                                          <p:spTgt spid="10"/>
                                        </p:tgtEl>
                                      </p:cBhvr>
                                      <p:to x="100000" y="90000"/>
                                    </p:animScale>
                                    <p:animScale>
                                      <p:cBhvr>
                                        <p:cTn id="262" dur="166" decel="50000">
                                          <p:stCondLst>
                                            <p:cond delay="1668"/>
                                          </p:stCondLst>
                                        </p:cTn>
                                        <p:tgtEl>
                                          <p:spTgt spid="10"/>
                                        </p:tgtEl>
                                      </p:cBhvr>
                                      <p:to x="100000" y="100000"/>
                                    </p:animScale>
                                    <p:animScale>
                                      <p:cBhvr>
                                        <p:cTn id="263" dur="26">
                                          <p:stCondLst>
                                            <p:cond delay="1808"/>
                                          </p:stCondLst>
                                        </p:cTn>
                                        <p:tgtEl>
                                          <p:spTgt spid="10"/>
                                        </p:tgtEl>
                                      </p:cBhvr>
                                      <p:to x="100000" y="95000"/>
                                    </p:animScale>
                                    <p:animScale>
                                      <p:cBhvr>
                                        <p:cTn id="264" dur="166" decel="50000">
                                          <p:stCondLst>
                                            <p:cond delay="1834"/>
                                          </p:stCondLst>
                                        </p:cTn>
                                        <p:tgtEl>
                                          <p:spTgt spid="10"/>
                                        </p:tgtEl>
                                      </p:cBhvr>
                                      <p:to x="100000" y="100000"/>
                                    </p:animScale>
                                  </p:childTnLst>
                                </p:cTn>
                              </p:par>
                            </p:childTnLst>
                          </p:cTn>
                        </p:par>
                      </p:childTnLst>
                    </p:cTn>
                  </p:par>
                  <p:par>
                    <p:cTn id="265" fill="hold">
                      <p:stCondLst>
                        <p:cond delay="indefinite"/>
                      </p:stCondLst>
                      <p:childTnLst>
                        <p:par>
                          <p:cTn id="266" fill="hold">
                            <p:stCondLst>
                              <p:cond delay="0"/>
                            </p:stCondLst>
                            <p:childTnLst>
                              <p:par>
                                <p:cTn id="267" presetID="6" presetClass="entr" presetSubtype="16" fill="hold" grpId="0" nodeType="clickEffect">
                                  <p:stCondLst>
                                    <p:cond delay="0"/>
                                  </p:stCondLst>
                                  <p:childTnLst>
                                    <p:set>
                                      <p:cBhvr>
                                        <p:cTn id="268" dur="1" fill="hold">
                                          <p:stCondLst>
                                            <p:cond delay="0"/>
                                          </p:stCondLst>
                                        </p:cTn>
                                        <p:tgtEl>
                                          <p:spTgt spid="26"/>
                                        </p:tgtEl>
                                        <p:attrNameLst>
                                          <p:attrName>style.visibility</p:attrName>
                                        </p:attrNameLst>
                                      </p:cBhvr>
                                      <p:to>
                                        <p:strVal val="visible"/>
                                      </p:to>
                                    </p:set>
                                    <p:animEffect transition="in" filter="circle(in)">
                                      <p:cBhvr>
                                        <p:cTn id="269"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2" grpId="0" animBg="1"/>
      <p:bldP spid="18" grpId="0" animBg="1"/>
      <p:bldP spid="19" grpId="0" animBg="1"/>
      <p:bldP spid="20" grpId="0" animBg="1"/>
      <p:bldP spid="21" grpId="0" animBg="1"/>
      <p:bldP spid="22" grpId="0" animBg="1"/>
      <p:bldP spid="23" grpId="0" animBg="1"/>
      <p:bldP spid="24" grpId="0" animBg="1"/>
      <p:bldP spid="25" grpId="0" animBg="1"/>
      <p:bldP spid="26"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2911" y="330920"/>
            <a:ext cx="4973515" cy="767496"/>
          </a:xfrm>
          <a:solidFill>
            <a:schemeClr val="accent5">
              <a:lumMod val="20000"/>
              <a:lumOff val="80000"/>
            </a:schemeClr>
          </a:solidFill>
          <a:scene3d>
            <a:camera prst="orthographicFront"/>
            <a:lightRig rig="threePt" dir="t"/>
          </a:scene3d>
          <a:sp3d>
            <a:bevelT w="101600" prst="riblet"/>
          </a:sp3d>
        </p:spPr>
        <p:txBody>
          <a:bodyPr>
            <a:normAutofit/>
          </a:bodyPr>
          <a:lstStyle/>
          <a:p>
            <a:pPr algn="ctr"/>
            <a:r>
              <a:rPr lang="en-US" sz="4800" b="1" dirty="0" smtClean="0">
                <a:solidFill>
                  <a:schemeClr val="accent2">
                    <a:lumMod val="50000"/>
                  </a:schemeClr>
                </a:solidFill>
                <a:latin typeface="NikoshBAN" panose="02000000000000000000" pitchFamily="2" charset="0"/>
                <a:cs typeface="NikoshBAN" panose="02000000000000000000" pitchFamily="2" charset="0"/>
              </a:rPr>
              <a:t>আরবের প্রাকৃতিক সম্পদঃ</a:t>
            </a:r>
            <a:endParaRPr lang="en-US" sz="4800" b="1" dirty="0">
              <a:solidFill>
                <a:schemeClr val="accent2">
                  <a:lumMod val="50000"/>
                </a:schemeClr>
              </a:solidFill>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9579" y="1710103"/>
            <a:ext cx="3630491" cy="2130364"/>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3850" y="1687860"/>
            <a:ext cx="3630491" cy="213036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9579" y="4452154"/>
            <a:ext cx="3630491" cy="213036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3849" y="4407668"/>
            <a:ext cx="3630491" cy="2130364"/>
          </a:xfrm>
          <a:prstGeom prst="rect">
            <a:avLst/>
          </a:prstGeom>
        </p:spPr>
      </p:pic>
      <p:sp>
        <p:nvSpPr>
          <p:cNvPr id="9" name="Down Arrow Callout 8"/>
          <p:cNvSpPr/>
          <p:nvPr/>
        </p:nvSpPr>
        <p:spPr>
          <a:xfrm>
            <a:off x="2714624" y="1296702"/>
            <a:ext cx="716574" cy="360485"/>
          </a:xfrm>
          <a:prstGeom prst="downArrowCallout">
            <a:avLst/>
          </a:prstGeom>
          <a:solidFill>
            <a:schemeClr val="accent6">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FF"/>
                </a:solidFill>
                <a:latin typeface="NikoshBAN" panose="02000000000000000000" pitchFamily="2" charset="0"/>
                <a:cs typeface="NikoshBAN" panose="02000000000000000000" pitchFamily="2" charset="0"/>
              </a:rPr>
              <a:t>পেট্রোল</a:t>
            </a:r>
            <a:endParaRPr lang="en-US" dirty="0">
              <a:solidFill>
                <a:srgbClr val="0000FF"/>
              </a:solidFill>
              <a:latin typeface="NikoshBAN" panose="02000000000000000000" pitchFamily="2" charset="0"/>
              <a:cs typeface="NikoshBAN" panose="02000000000000000000" pitchFamily="2" charset="0"/>
            </a:endParaRPr>
          </a:p>
        </p:txBody>
      </p:sp>
      <p:sp>
        <p:nvSpPr>
          <p:cNvPr id="10" name="Down Arrow Callout 9"/>
          <p:cNvSpPr/>
          <p:nvPr/>
        </p:nvSpPr>
        <p:spPr>
          <a:xfrm>
            <a:off x="8046426" y="1283351"/>
            <a:ext cx="606669" cy="342900"/>
          </a:xfrm>
          <a:prstGeom prst="downArrowCallout">
            <a:avLst/>
          </a:prstGeom>
          <a:solidFill>
            <a:schemeClr val="accent6">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FF"/>
                </a:solidFill>
                <a:latin typeface="NikoshBAN" panose="02000000000000000000" pitchFamily="2" charset="0"/>
                <a:cs typeface="NikoshBAN" panose="02000000000000000000" pitchFamily="2" charset="0"/>
              </a:rPr>
              <a:t>স্বর্ণ</a:t>
            </a:r>
            <a:endParaRPr lang="en-US" dirty="0">
              <a:solidFill>
                <a:srgbClr val="0000FF"/>
              </a:solidFill>
              <a:latin typeface="NikoshBAN" panose="02000000000000000000" pitchFamily="2" charset="0"/>
              <a:cs typeface="NikoshBAN" panose="02000000000000000000" pitchFamily="2" charset="0"/>
            </a:endParaRPr>
          </a:p>
        </p:txBody>
      </p:sp>
      <p:sp>
        <p:nvSpPr>
          <p:cNvPr id="11" name="Down Arrow Callout 10"/>
          <p:cNvSpPr/>
          <p:nvPr/>
        </p:nvSpPr>
        <p:spPr>
          <a:xfrm>
            <a:off x="2736606" y="4140156"/>
            <a:ext cx="694592" cy="285621"/>
          </a:xfrm>
          <a:prstGeom prst="downArrowCallout">
            <a:avLst/>
          </a:prstGeom>
          <a:solidFill>
            <a:schemeClr val="accent6">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FF"/>
                </a:solidFill>
                <a:latin typeface="NikoshBAN" panose="02000000000000000000" pitchFamily="2" charset="0"/>
                <a:cs typeface="NikoshBAN" panose="02000000000000000000" pitchFamily="2" charset="0"/>
              </a:rPr>
              <a:t>গ্যাস</a:t>
            </a:r>
            <a:endParaRPr lang="en-US" dirty="0">
              <a:solidFill>
                <a:srgbClr val="0000FF"/>
              </a:solidFill>
              <a:latin typeface="NikoshBAN" panose="02000000000000000000" pitchFamily="2" charset="0"/>
              <a:cs typeface="NikoshBAN" panose="02000000000000000000" pitchFamily="2" charset="0"/>
            </a:endParaRPr>
          </a:p>
        </p:txBody>
      </p:sp>
      <p:sp>
        <p:nvSpPr>
          <p:cNvPr id="12" name="Down Arrow Callout 11"/>
          <p:cNvSpPr/>
          <p:nvPr/>
        </p:nvSpPr>
        <p:spPr>
          <a:xfrm>
            <a:off x="8046426" y="4020347"/>
            <a:ext cx="659423" cy="311998"/>
          </a:xfrm>
          <a:prstGeom prst="downArrowCallout">
            <a:avLst/>
          </a:prstGeom>
          <a:solidFill>
            <a:schemeClr val="accent6">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FF"/>
                </a:solidFill>
                <a:latin typeface="NikoshBAN" panose="02000000000000000000" pitchFamily="2" charset="0"/>
                <a:cs typeface="NikoshBAN" panose="02000000000000000000" pitchFamily="2" charset="0"/>
              </a:rPr>
              <a:t>কয়লা</a:t>
            </a:r>
            <a:endParaRPr lang="en-US" dirty="0">
              <a:solidFill>
                <a:srgbClr val="0000FF"/>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903677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 calcmode="lin" valueType="num">
                                      <p:cBhvr>
                                        <p:cTn id="14" dur="500" fill="hold"/>
                                        <p:tgtEl>
                                          <p:spTgt spid="4"/>
                                        </p:tgtEl>
                                        <p:attrNameLst>
                                          <p:attrName>style.rotation</p:attrName>
                                        </p:attrNameLst>
                                      </p:cBhvr>
                                      <p:tavLst>
                                        <p:tav tm="0">
                                          <p:val>
                                            <p:fltVal val="360"/>
                                          </p:val>
                                        </p:tav>
                                        <p:tav tm="100000">
                                          <p:val>
                                            <p:fltVal val="0"/>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80">
                                          <p:stCondLst>
                                            <p:cond delay="0"/>
                                          </p:stCondLst>
                                        </p:cTn>
                                        <p:tgtEl>
                                          <p:spTgt spid="9"/>
                                        </p:tgtEl>
                                      </p:cBhvr>
                                    </p:animEffect>
                                    <p:anim calcmode="lin" valueType="num">
                                      <p:cBhvr>
                                        <p:cTn id="2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6" dur="26">
                                          <p:stCondLst>
                                            <p:cond delay="650"/>
                                          </p:stCondLst>
                                        </p:cTn>
                                        <p:tgtEl>
                                          <p:spTgt spid="9"/>
                                        </p:tgtEl>
                                      </p:cBhvr>
                                      <p:to x="100000" y="60000"/>
                                    </p:animScale>
                                    <p:animScale>
                                      <p:cBhvr>
                                        <p:cTn id="27" dur="166" decel="50000">
                                          <p:stCondLst>
                                            <p:cond delay="676"/>
                                          </p:stCondLst>
                                        </p:cTn>
                                        <p:tgtEl>
                                          <p:spTgt spid="9"/>
                                        </p:tgtEl>
                                      </p:cBhvr>
                                      <p:to x="100000" y="100000"/>
                                    </p:animScale>
                                    <p:animScale>
                                      <p:cBhvr>
                                        <p:cTn id="28" dur="26">
                                          <p:stCondLst>
                                            <p:cond delay="1312"/>
                                          </p:stCondLst>
                                        </p:cTn>
                                        <p:tgtEl>
                                          <p:spTgt spid="9"/>
                                        </p:tgtEl>
                                      </p:cBhvr>
                                      <p:to x="100000" y="80000"/>
                                    </p:animScale>
                                    <p:animScale>
                                      <p:cBhvr>
                                        <p:cTn id="29" dur="166" decel="50000">
                                          <p:stCondLst>
                                            <p:cond delay="1338"/>
                                          </p:stCondLst>
                                        </p:cTn>
                                        <p:tgtEl>
                                          <p:spTgt spid="9"/>
                                        </p:tgtEl>
                                      </p:cBhvr>
                                      <p:to x="100000" y="100000"/>
                                    </p:animScale>
                                    <p:animScale>
                                      <p:cBhvr>
                                        <p:cTn id="30" dur="26">
                                          <p:stCondLst>
                                            <p:cond delay="1642"/>
                                          </p:stCondLst>
                                        </p:cTn>
                                        <p:tgtEl>
                                          <p:spTgt spid="9"/>
                                        </p:tgtEl>
                                      </p:cBhvr>
                                      <p:to x="100000" y="90000"/>
                                    </p:animScale>
                                    <p:animScale>
                                      <p:cBhvr>
                                        <p:cTn id="31" dur="166" decel="50000">
                                          <p:stCondLst>
                                            <p:cond delay="1668"/>
                                          </p:stCondLst>
                                        </p:cTn>
                                        <p:tgtEl>
                                          <p:spTgt spid="9"/>
                                        </p:tgtEl>
                                      </p:cBhvr>
                                      <p:to x="100000" y="100000"/>
                                    </p:animScale>
                                    <p:animScale>
                                      <p:cBhvr>
                                        <p:cTn id="32" dur="26">
                                          <p:stCondLst>
                                            <p:cond delay="1808"/>
                                          </p:stCondLst>
                                        </p:cTn>
                                        <p:tgtEl>
                                          <p:spTgt spid="9"/>
                                        </p:tgtEl>
                                      </p:cBhvr>
                                      <p:to x="100000" y="95000"/>
                                    </p:animScale>
                                    <p:animScale>
                                      <p:cBhvr>
                                        <p:cTn id="33" dur="166" decel="50000">
                                          <p:stCondLst>
                                            <p:cond delay="1834"/>
                                          </p:stCondLst>
                                        </p:cTn>
                                        <p:tgtEl>
                                          <p:spTgt spid="9"/>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1000" fill="hold"/>
                                        <p:tgtEl>
                                          <p:spTgt spid="5"/>
                                        </p:tgtEl>
                                        <p:attrNameLst>
                                          <p:attrName>ppt_w</p:attrName>
                                        </p:attrNameLst>
                                      </p:cBhvr>
                                      <p:tavLst>
                                        <p:tav tm="0">
                                          <p:val>
                                            <p:fltVal val="0"/>
                                          </p:val>
                                        </p:tav>
                                        <p:tav tm="100000">
                                          <p:val>
                                            <p:strVal val="#ppt_w"/>
                                          </p:val>
                                        </p:tav>
                                      </p:tavLst>
                                    </p:anim>
                                    <p:anim calcmode="lin" valueType="num">
                                      <p:cBhvr>
                                        <p:cTn id="39" dur="1000" fill="hold"/>
                                        <p:tgtEl>
                                          <p:spTgt spid="5"/>
                                        </p:tgtEl>
                                        <p:attrNameLst>
                                          <p:attrName>ppt_h</p:attrName>
                                        </p:attrNameLst>
                                      </p:cBhvr>
                                      <p:tavLst>
                                        <p:tav tm="0">
                                          <p:val>
                                            <p:fltVal val="0"/>
                                          </p:val>
                                        </p:tav>
                                        <p:tav tm="100000">
                                          <p:val>
                                            <p:strVal val="#ppt_h"/>
                                          </p:val>
                                        </p:tav>
                                      </p:tavLst>
                                    </p:anim>
                                    <p:anim calcmode="lin" valueType="num">
                                      <p:cBhvr>
                                        <p:cTn id="40" dur="1000" fill="hold"/>
                                        <p:tgtEl>
                                          <p:spTgt spid="5"/>
                                        </p:tgtEl>
                                        <p:attrNameLst>
                                          <p:attrName>style.rotation</p:attrName>
                                        </p:attrNameLst>
                                      </p:cBhvr>
                                      <p:tavLst>
                                        <p:tav tm="0">
                                          <p:val>
                                            <p:fltVal val="90"/>
                                          </p:val>
                                        </p:tav>
                                        <p:tav tm="100000">
                                          <p:val>
                                            <p:fltVal val="0"/>
                                          </p:val>
                                        </p:tav>
                                      </p:tavLst>
                                    </p:anim>
                                    <p:animEffect transition="in" filter="fade">
                                      <p:cBhvr>
                                        <p:cTn id="41" dur="10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580">
                                          <p:stCondLst>
                                            <p:cond delay="0"/>
                                          </p:stCondLst>
                                        </p:cTn>
                                        <p:tgtEl>
                                          <p:spTgt spid="10"/>
                                        </p:tgtEl>
                                      </p:cBhvr>
                                    </p:animEffect>
                                    <p:anim calcmode="lin" valueType="num">
                                      <p:cBhvr>
                                        <p:cTn id="4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2" dur="26">
                                          <p:stCondLst>
                                            <p:cond delay="650"/>
                                          </p:stCondLst>
                                        </p:cTn>
                                        <p:tgtEl>
                                          <p:spTgt spid="10"/>
                                        </p:tgtEl>
                                      </p:cBhvr>
                                      <p:to x="100000" y="60000"/>
                                    </p:animScale>
                                    <p:animScale>
                                      <p:cBhvr>
                                        <p:cTn id="53" dur="166" decel="50000">
                                          <p:stCondLst>
                                            <p:cond delay="676"/>
                                          </p:stCondLst>
                                        </p:cTn>
                                        <p:tgtEl>
                                          <p:spTgt spid="10"/>
                                        </p:tgtEl>
                                      </p:cBhvr>
                                      <p:to x="100000" y="100000"/>
                                    </p:animScale>
                                    <p:animScale>
                                      <p:cBhvr>
                                        <p:cTn id="54" dur="26">
                                          <p:stCondLst>
                                            <p:cond delay="1312"/>
                                          </p:stCondLst>
                                        </p:cTn>
                                        <p:tgtEl>
                                          <p:spTgt spid="10"/>
                                        </p:tgtEl>
                                      </p:cBhvr>
                                      <p:to x="100000" y="80000"/>
                                    </p:animScale>
                                    <p:animScale>
                                      <p:cBhvr>
                                        <p:cTn id="55" dur="166" decel="50000">
                                          <p:stCondLst>
                                            <p:cond delay="1338"/>
                                          </p:stCondLst>
                                        </p:cTn>
                                        <p:tgtEl>
                                          <p:spTgt spid="10"/>
                                        </p:tgtEl>
                                      </p:cBhvr>
                                      <p:to x="100000" y="100000"/>
                                    </p:animScale>
                                    <p:animScale>
                                      <p:cBhvr>
                                        <p:cTn id="56" dur="26">
                                          <p:stCondLst>
                                            <p:cond delay="1642"/>
                                          </p:stCondLst>
                                        </p:cTn>
                                        <p:tgtEl>
                                          <p:spTgt spid="10"/>
                                        </p:tgtEl>
                                      </p:cBhvr>
                                      <p:to x="100000" y="90000"/>
                                    </p:animScale>
                                    <p:animScale>
                                      <p:cBhvr>
                                        <p:cTn id="57" dur="166" decel="50000">
                                          <p:stCondLst>
                                            <p:cond delay="1668"/>
                                          </p:stCondLst>
                                        </p:cTn>
                                        <p:tgtEl>
                                          <p:spTgt spid="10"/>
                                        </p:tgtEl>
                                      </p:cBhvr>
                                      <p:to x="100000" y="100000"/>
                                    </p:animScale>
                                    <p:animScale>
                                      <p:cBhvr>
                                        <p:cTn id="58" dur="26">
                                          <p:stCondLst>
                                            <p:cond delay="1808"/>
                                          </p:stCondLst>
                                        </p:cTn>
                                        <p:tgtEl>
                                          <p:spTgt spid="10"/>
                                        </p:tgtEl>
                                      </p:cBhvr>
                                      <p:to x="100000" y="95000"/>
                                    </p:animScale>
                                    <p:animScale>
                                      <p:cBhvr>
                                        <p:cTn id="59" dur="166" decel="50000">
                                          <p:stCondLst>
                                            <p:cond delay="1834"/>
                                          </p:stCondLst>
                                        </p:cTn>
                                        <p:tgtEl>
                                          <p:spTgt spid="10"/>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20" presetClass="entr" presetSubtype="0" fill="hold" nodeType="click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wedge">
                                      <p:cBhvr>
                                        <p:cTn id="64" dur="2000"/>
                                        <p:tgtEl>
                                          <p:spTgt spid="6"/>
                                        </p:tgtEl>
                                      </p:cBhvr>
                                    </p:animEffect>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down)">
                                      <p:cBhvr>
                                        <p:cTn id="69" dur="580">
                                          <p:stCondLst>
                                            <p:cond delay="0"/>
                                          </p:stCondLst>
                                        </p:cTn>
                                        <p:tgtEl>
                                          <p:spTgt spid="11"/>
                                        </p:tgtEl>
                                      </p:cBhvr>
                                    </p:animEffect>
                                    <p:anim calcmode="lin" valueType="num">
                                      <p:cBhvr>
                                        <p:cTn id="7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75" dur="26">
                                          <p:stCondLst>
                                            <p:cond delay="650"/>
                                          </p:stCondLst>
                                        </p:cTn>
                                        <p:tgtEl>
                                          <p:spTgt spid="11"/>
                                        </p:tgtEl>
                                      </p:cBhvr>
                                      <p:to x="100000" y="60000"/>
                                    </p:animScale>
                                    <p:animScale>
                                      <p:cBhvr>
                                        <p:cTn id="76" dur="166" decel="50000">
                                          <p:stCondLst>
                                            <p:cond delay="676"/>
                                          </p:stCondLst>
                                        </p:cTn>
                                        <p:tgtEl>
                                          <p:spTgt spid="11"/>
                                        </p:tgtEl>
                                      </p:cBhvr>
                                      <p:to x="100000" y="100000"/>
                                    </p:animScale>
                                    <p:animScale>
                                      <p:cBhvr>
                                        <p:cTn id="77" dur="26">
                                          <p:stCondLst>
                                            <p:cond delay="1312"/>
                                          </p:stCondLst>
                                        </p:cTn>
                                        <p:tgtEl>
                                          <p:spTgt spid="11"/>
                                        </p:tgtEl>
                                      </p:cBhvr>
                                      <p:to x="100000" y="80000"/>
                                    </p:animScale>
                                    <p:animScale>
                                      <p:cBhvr>
                                        <p:cTn id="78" dur="166" decel="50000">
                                          <p:stCondLst>
                                            <p:cond delay="1338"/>
                                          </p:stCondLst>
                                        </p:cTn>
                                        <p:tgtEl>
                                          <p:spTgt spid="11"/>
                                        </p:tgtEl>
                                      </p:cBhvr>
                                      <p:to x="100000" y="100000"/>
                                    </p:animScale>
                                    <p:animScale>
                                      <p:cBhvr>
                                        <p:cTn id="79" dur="26">
                                          <p:stCondLst>
                                            <p:cond delay="1642"/>
                                          </p:stCondLst>
                                        </p:cTn>
                                        <p:tgtEl>
                                          <p:spTgt spid="11"/>
                                        </p:tgtEl>
                                      </p:cBhvr>
                                      <p:to x="100000" y="90000"/>
                                    </p:animScale>
                                    <p:animScale>
                                      <p:cBhvr>
                                        <p:cTn id="80" dur="166" decel="50000">
                                          <p:stCondLst>
                                            <p:cond delay="1668"/>
                                          </p:stCondLst>
                                        </p:cTn>
                                        <p:tgtEl>
                                          <p:spTgt spid="11"/>
                                        </p:tgtEl>
                                      </p:cBhvr>
                                      <p:to x="100000" y="100000"/>
                                    </p:animScale>
                                    <p:animScale>
                                      <p:cBhvr>
                                        <p:cTn id="81" dur="26">
                                          <p:stCondLst>
                                            <p:cond delay="1808"/>
                                          </p:stCondLst>
                                        </p:cTn>
                                        <p:tgtEl>
                                          <p:spTgt spid="11"/>
                                        </p:tgtEl>
                                      </p:cBhvr>
                                      <p:to x="100000" y="95000"/>
                                    </p:animScale>
                                    <p:animScale>
                                      <p:cBhvr>
                                        <p:cTn id="82" dur="166" decel="50000">
                                          <p:stCondLst>
                                            <p:cond delay="1834"/>
                                          </p:stCondLst>
                                        </p:cTn>
                                        <p:tgtEl>
                                          <p:spTgt spid="11"/>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3"/>
                                        </p:tgtEl>
                                        <p:attrNameLst>
                                          <p:attrName>style.visibility</p:attrName>
                                        </p:attrNameLst>
                                      </p:cBhvr>
                                      <p:to>
                                        <p:strVal val="visible"/>
                                      </p:to>
                                    </p:set>
                                    <p:anim calcmode="lin" valueType="num">
                                      <p:cBhvr additive="base">
                                        <p:cTn id="87" dur="500" fill="hold"/>
                                        <p:tgtEl>
                                          <p:spTgt spid="3"/>
                                        </p:tgtEl>
                                        <p:attrNameLst>
                                          <p:attrName>ppt_x</p:attrName>
                                        </p:attrNameLst>
                                      </p:cBhvr>
                                      <p:tavLst>
                                        <p:tav tm="0">
                                          <p:val>
                                            <p:strVal val="#ppt_x"/>
                                          </p:val>
                                        </p:tav>
                                        <p:tav tm="100000">
                                          <p:val>
                                            <p:strVal val="#ppt_x"/>
                                          </p:val>
                                        </p:tav>
                                      </p:tavLst>
                                    </p:anim>
                                    <p:anim calcmode="lin" valueType="num">
                                      <p:cBhvr additive="base">
                                        <p:cTn id="8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grpId="0" nodeType="click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13067" y="1276649"/>
            <a:ext cx="3483864" cy="545123"/>
          </a:xfrm>
          <a:prstGeom prst="roundRect">
            <a:avLst/>
          </a:prstGeom>
          <a:solidFill>
            <a:schemeClr val="accent4">
              <a:lumMod val="20000"/>
              <a:lumOff val="8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accent6">
                    <a:lumMod val="75000"/>
                  </a:schemeClr>
                </a:solidFill>
                <a:latin typeface="NikoshBAN" panose="02000000000000000000" pitchFamily="2" charset="0"/>
                <a:cs typeface="NikoshBAN" panose="02000000000000000000" pitchFamily="2" charset="0"/>
              </a:rPr>
              <a:t>গৃহপালিত পশুদের মধ্যেঃ-</a:t>
            </a:r>
            <a:endParaRPr lang="en-US" sz="3200" dirty="0">
              <a:solidFill>
                <a:schemeClr val="accent6">
                  <a:lumMod val="75000"/>
                </a:schemeClr>
              </a:solidFill>
              <a:latin typeface="NikoshBAN" panose="02000000000000000000" pitchFamily="2" charset="0"/>
              <a:cs typeface="NikoshBAN" panose="02000000000000000000" pitchFamily="2" charset="0"/>
            </a:endParaRPr>
          </a:p>
        </p:txBody>
      </p:sp>
      <p:sp>
        <p:nvSpPr>
          <p:cNvPr id="13" name="Rectangle 12"/>
          <p:cNvSpPr/>
          <p:nvPr/>
        </p:nvSpPr>
        <p:spPr>
          <a:xfrm>
            <a:off x="4414870" y="641839"/>
            <a:ext cx="3362259" cy="817685"/>
          </a:xfrm>
          <a:prstGeom prst="rect">
            <a:avLst/>
          </a:prstGeom>
          <a:solidFill>
            <a:schemeClr val="bg1">
              <a:lumMod val="75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rgbClr val="FF0000"/>
                </a:solidFill>
                <a:latin typeface="NikoshBAN" panose="02000000000000000000" pitchFamily="2" charset="0"/>
                <a:cs typeface="NikoshBAN" panose="02000000000000000000" pitchFamily="2" charset="0"/>
              </a:rPr>
              <a:t>আরবের প্রাণীঃ</a:t>
            </a:r>
            <a:endParaRPr lang="en-US" sz="5400" b="1" dirty="0">
              <a:solidFill>
                <a:srgbClr val="FF0000"/>
              </a:solidFill>
              <a:latin typeface="NikoshBAN" panose="02000000000000000000" pitchFamily="2" charset="0"/>
              <a:cs typeface="NikoshBAN" panose="02000000000000000000" pitchFamily="2" charset="0"/>
            </a:endParaRPr>
          </a:p>
        </p:txBody>
      </p:sp>
      <p:sp>
        <p:nvSpPr>
          <p:cNvPr id="14" name="Down Arrow Callout 13"/>
          <p:cNvSpPr/>
          <p:nvPr/>
        </p:nvSpPr>
        <p:spPr>
          <a:xfrm>
            <a:off x="679320" y="2019108"/>
            <a:ext cx="1793630" cy="368202"/>
          </a:xfrm>
          <a:prstGeom prst="downArrowCallout">
            <a:avLst/>
          </a:prstGeom>
          <a:solidFill>
            <a:srgbClr val="00CC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NikoshBAN" panose="02000000000000000000" pitchFamily="2" charset="0"/>
                <a:cs typeface="NikoshBAN" panose="02000000000000000000" pitchFamily="2" charset="0"/>
              </a:rPr>
              <a:t>মরুভূমির জাহাজ  (উট)</a:t>
            </a:r>
            <a:endParaRPr lang="en-US" b="1" dirty="0">
              <a:solidFill>
                <a:srgbClr val="FF0000"/>
              </a:solidFill>
              <a:latin typeface="NikoshBAN" panose="02000000000000000000" pitchFamily="2" charset="0"/>
              <a:cs typeface="NikoshBAN" panose="02000000000000000000" pitchFamily="2" charset="0"/>
            </a:endParaRPr>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91990" y="2449373"/>
            <a:ext cx="2677420" cy="1678910"/>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068" y="2443725"/>
            <a:ext cx="2726139" cy="167891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194" y="2447547"/>
            <a:ext cx="2654809" cy="167891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51242" y="2443725"/>
            <a:ext cx="2621371" cy="1678910"/>
          </a:xfrm>
          <a:prstGeom prst="rect">
            <a:avLst/>
          </a:prstGeom>
        </p:spPr>
      </p:pic>
      <p:sp>
        <p:nvSpPr>
          <p:cNvPr id="19" name="Down Arrow Callout 18"/>
          <p:cNvSpPr/>
          <p:nvPr/>
        </p:nvSpPr>
        <p:spPr>
          <a:xfrm>
            <a:off x="3976153" y="2054604"/>
            <a:ext cx="1075591" cy="338000"/>
          </a:xfrm>
          <a:prstGeom prst="downArrowCallout">
            <a:avLst/>
          </a:prstGeom>
          <a:solidFill>
            <a:srgbClr val="00CC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FF0000"/>
                </a:solidFill>
                <a:latin typeface="NikoshBAN" panose="02000000000000000000" pitchFamily="2" charset="0"/>
                <a:cs typeface="NikoshBAN" panose="02000000000000000000" pitchFamily="2" charset="0"/>
              </a:rPr>
              <a:t>ঘোড়া</a:t>
            </a:r>
            <a:endParaRPr lang="en-US" b="1" dirty="0">
              <a:solidFill>
                <a:srgbClr val="FF0000"/>
              </a:solidFill>
              <a:latin typeface="NikoshBAN" panose="02000000000000000000" pitchFamily="2" charset="0"/>
              <a:cs typeface="NikoshBAN" panose="02000000000000000000" pitchFamily="2" charset="0"/>
            </a:endParaRP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91990" y="4542707"/>
            <a:ext cx="2677420" cy="1711688"/>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39011" y="4542707"/>
            <a:ext cx="2654809" cy="1711688"/>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3067" y="4547253"/>
            <a:ext cx="2726139" cy="1711688"/>
          </a:xfrm>
          <a:prstGeom prst="rect">
            <a:avLst/>
          </a:prstGeom>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51242" y="4547253"/>
            <a:ext cx="2621372" cy="1711688"/>
          </a:xfrm>
          <a:prstGeom prst="rect">
            <a:avLst/>
          </a:prstGeom>
        </p:spPr>
      </p:pic>
      <p:sp>
        <p:nvSpPr>
          <p:cNvPr id="28" name="Down Arrow Callout 27"/>
          <p:cNvSpPr/>
          <p:nvPr/>
        </p:nvSpPr>
        <p:spPr>
          <a:xfrm>
            <a:off x="1038340" y="4203844"/>
            <a:ext cx="1075591" cy="338000"/>
          </a:xfrm>
          <a:prstGeom prst="downArrowCallout">
            <a:avLst/>
          </a:prstGeom>
          <a:solidFill>
            <a:srgbClr val="00CC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NikoshBAN" panose="02000000000000000000" pitchFamily="2" charset="0"/>
                <a:cs typeface="NikoshBAN" panose="02000000000000000000" pitchFamily="2" charset="0"/>
              </a:rPr>
              <a:t>গাধা</a:t>
            </a:r>
            <a:endParaRPr lang="en-US" b="1" dirty="0">
              <a:solidFill>
                <a:srgbClr val="FF0000"/>
              </a:solidFill>
              <a:latin typeface="NikoshBAN" panose="02000000000000000000" pitchFamily="2" charset="0"/>
              <a:cs typeface="NikoshBAN" panose="02000000000000000000" pitchFamily="2" charset="0"/>
            </a:endParaRPr>
          </a:p>
        </p:txBody>
      </p:sp>
      <p:sp>
        <p:nvSpPr>
          <p:cNvPr id="29" name="Down Arrow Callout 28"/>
          <p:cNvSpPr/>
          <p:nvPr/>
        </p:nvSpPr>
        <p:spPr>
          <a:xfrm>
            <a:off x="3976154" y="4203844"/>
            <a:ext cx="1075591" cy="338000"/>
          </a:xfrm>
          <a:prstGeom prst="downArrowCallout">
            <a:avLst/>
          </a:prstGeom>
          <a:solidFill>
            <a:srgbClr val="00CC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NikoshBAN" panose="02000000000000000000" pitchFamily="2" charset="0"/>
                <a:cs typeface="NikoshBAN" panose="02000000000000000000" pitchFamily="2" charset="0"/>
              </a:rPr>
              <a:t>বিড়াল</a:t>
            </a:r>
            <a:endParaRPr lang="en-US" b="1" dirty="0">
              <a:solidFill>
                <a:srgbClr val="FF0000"/>
              </a:solidFill>
              <a:latin typeface="NikoshBAN" panose="02000000000000000000" pitchFamily="2" charset="0"/>
              <a:cs typeface="NikoshBAN" panose="02000000000000000000" pitchFamily="2" charset="0"/>
            </a:endParaRPr>
          </a:p>
        </p:txBody>
      </p:sp>
      <p:sp>
        <p:nvSpPr>
          <p:cNvPr id="7" name="Down Arrow Callout 6"/>
          <p:cNvSpPr/>
          <p:nvPr/>
        </p:nvSpPr>
        <p:spPr>
          <a:xfrm>
            <a:off x="9848088" y="4203844"/>
            <a:ext cx="1179576" cy="338000"/>
          </a:xfrm>
          <a:prstGeom prst="downArrowCallout">
            <a:avLst/>
          </a:prstGeom>
          <a:solidFill>
            <a:srgbClr val="00CC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latin typeface="NikoshBAN" panose="02000000000000000000" pitchFamily="2" charset="0"/>
                <a:cs typeface="NikoshBAN" panose="02000000000000000000" pitchFamily="2" charset="0"/>
              </a:rPr>
              <a:t>শিকারী কুকুর</a:t>
            </a:r>
            <a:endParaRPr lang="en-US" dirty="0">
              <a:solidFill>
                <a:srgbClr val="FF0000"/>
              </a:solidFill>
              <a:latin typeface="NikoshBAN" panose="02000000000000000000" pitchFamily="2" charset="0"/>
              <a:cs typeface="NikoshBAN" panose="02000000000000000000" pitchFamily="2" charset="0"/>
            </a:endParaRPr>
          </a:p>
        </p:txBody>
      </p:sp>
      <p:sp>
        <p:nvSpPr>
          <p:cNvPr id="9" name="Down Arrow Callout 8"/>
          <p:cNvSpPr/>
          <p:nvPr/>
        </p:nvSpPr>
        <p:spPr>
          <a:xfrm>
            <a:off x="10040311" y="2056922"/>
            <a:ext cx="795130" cy="328068"/>
          </a:xfrm>
          <a:prstGeom prst="downArrowCallout">
            <a:avLst/>
          </a:prstGeom>
          <a:solidFill>
            <a:srgbClr val="00CC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latin typeface="NikoshBAN" panose="02000000000000000000" pitchFamily="2" charset="0"/>
                <a:cs typeface="NikoshBAN" panose="02000000000000000000" pitchFamily="2" charset="0"/>
              </a:rPr>
              <a:t>ছাগল</a:t>
            </a:r>
            <a:endParaRPr lang="en-US" dirty="0">
              <a:solidFill>
                <a:srgbClr val="FF0000"/>
              </a:solidFill>
              <a:latin typeface="NikoshBAN" panose="02000000000000000000" pitchFamily="2" charset="0"/>
              <a:cs typeface="NikoshBAN" panose="02000000000000000000" pitchFamily="2" charset="0"/>
            </a:endParaRPr>
          </a:p>
        </p:txBody>
      </p:sp>
      <p:sp>
        <p:nvSpPr>
          <p:cNvPr id="10" name="Down Arrow Callout 9"/>
          <p:cNvSpPr/>
          <p:nvPr/>
        </p:nvSpPr>
        <p:spPr>
          <a:xfrm>
            <a:off x="6997148" y="4203845"/>
            <a:ext cx="1129085" cy="338000"/>
          </a:xfrm>
          <a:prstGeom prst="downArrowCallout">
            <a:avLst/>
          </a:prstGeom>
          <a:solidFill>
            <a:srgbClr val="00CC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latin typeface="NikoshBAN" panose="02000000000000000000" pitchFamily="2" charset="0"/>
                <a:cs typeface="NikoshBAN" panose="02000000000000000000" pitchFamily="2" charset="0"/>
              </a:rPr>
              <a:t>সাধারণ কুকুর</a:t>
            </a:r>
            <a:endParaRPr lang="en-US" dirty="0">
              <a:solidFill>
                <a:srgbClr val="FF0000"/>
              </a:solidFill>
              <a:latin typeface="NikoshBAN" panose="02000000000000000000" pitchFamily="2" charset="0"/>
              <a:cs typeface="NikoshBAN" panose="02000000000000000000" pitchFamily="2" charset="0"/>
            </a:endParaRPr>
          </a:p>
        </p:txBody>
      </p:sp>
      <p:sp>
        <p:nvSpPr>
          <p:cNvPr id="11" name="Down Arrow Callout 10"/>
          <p:cNvSpPr/>
          <p:nvPr/>
        </p:nvSpPr>
        <p:spPr>
          <a:xfrm>
            <a:off x="7096384" y="2054604"/>
            <a:ext cx="930611" cy="332705"/>
          </a:xfrm>
          <a:prstGeom prst="downArrowCallout">
            <a:avLst/>
          </a:prstGeom>
          <a:solidFill>
            <a:srgbClr val="00CC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latin typeface="NikoshBAN" panose="02000000000000000000" pitchFamily="2" charset="0"/>
                <a:cs typeface="NikoshBAN" panose="02000000000000000000" pitchFamily="2" charset="0"/>
              </a:rPr>
              <a:t>ভেড়া</a:t>
            </a:r>
            <a:endParaRPr lang="en-US"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18338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by="(-#ppt_w*2)" calcmode="lin" valueType="num">
                                      <p:cBhvr rctx="PPT">
                                        <p:cTn id="7" dur="500" autoRev="1" fill="hold">
                                          <p:stCondLst>
                                            <p:cond delay="0"/>
                                          </p:stCondLst>
                                        </p:cTn>
                                        <p:tgtEl>
                                          <p:spTgt spid="13"/>
                                        </p:tgtEl>
                                        <p:attrNameLst>
                                          <p:attrName>ppt_w</p:attrName>
                                        </p:attrNameLst>
                                      </p:cBhvr>
                                    </p:anim>
                                    <p:anim by="(#ppt_w*0.50)" calcmode="lin" valueType="num">
                                      <p:cBhvr>
                                        <p:cTn id="8" dur="500" decel="50000" autoRev="1" fill="hold">
                                          <p:stCondLst>
                                            <p:cond delay="0"/>
                                          </p:stCondLst>
                                        </p:cTn>
                                        <p:tgtEl>
                                          <p:spTgt spid="13"/>
                                        </p:tgtEl>
                                        <p:attrNameLst>
                                          <p:attrName>ppt_x</p:attrName>
                                        </p:attrNameLst>
                                      </p:cBhvr>
                                    </p:anim>
                                    <p:anim from="(-#ppt_h/2)" to="(#ppt_y)" calcmode="lin" valueType="num">
                                      <p:cBhvr>
                                        <p:cTn id="9" dur="1000" fill="hold">
                                          <p:stCondLst>
                                            <p:cond delay="0"/>
                                          </p:stCondLst>
                                        </p:cTn>
                                        <p:tgtEl>
                                          <p:spTgt spid="13"/>
                                        </p:tgtEl>
                                        <p:attrNameLst>
                                          <p:attrName>ppt_y</p:attrName>
                                        </p:attrNameLst>
                                      </p:cBhvr>
                                    </p:anim>
                                    <p:animRot by="21600000">
                                      <p:cBhvr>
                                        <p:cTn id="10" dur="1000" fill="hold">
                                          <p:stCondLst>
                                            <p:cond delay="0"/>
                                          </p:stCondLst>
                                        </p:cTn>
                                        <p:tgtEl>
                                          <p:spTgt spid="1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1000" fill="hold"/>
                                        <p:tgtEl>
                                          <p:spTgt spid="3"/>
                                        </p:tgtEl>
                                        <p:attrNameLst>
                                          <p:attrName>ppt_w</p:attrName>
                                        </p:attrNameLst>
                                      </p:cBhvr>
                                      <p:tavLst>
                                        <p:tav tm="0">
                                          <p:val>
                                            <p:fltVal val="0"/>
                                          </p:val>
                                        </p:tav>
                                        <p:tav tm="100000">
                                          <p:val>
                                            <p:strVal val="#ppt_w"/>
                                          </p:val>
                                        </p:tav>
                                      </p:tavLst>
                                    </p:anim>
                                    <p:anim calcmode="lin" valueType="num">
                                      <p:cBhvr>
                                        <p:cTn id="36" dur="1000" fill="hold"/>
                                        <p:tgtEl>
                                          <p:spTgt spid="3"/>
                                        </p:tgtEl>
                                        <p:attrNameLst>
                                          <p:attrName>ppt_h</p:attrName>
                                        </p:attrNameLst>
                                      </p:cBhvr>
                                      <p:tavLst>
                                        <p:tav tm="0">
                                          <p:val>
                                            <p:fltVal val="0"/>
                                          </p:val>
                                        </p:tav>
                                        <p:tav tm="100000">
                                          <p:val>
                                            <p:strVal val="#ppt_h"/>
                                          </p:val>
                                        </p:tav>
                                      </p:tavLst>
                                    </p:anim>
                                    <p:anim calcmode="lin" valueType="num">
                                      <p:cBhvr>
                                        <p:cTn id="37" dur="1000" fill="hold"/>
                                        <p:tgtEl>
                                          <p:spTgt spid="3"/>
                                        </p:tgtEl>
                                        <p:attrNameLst>
                                          <p:attrName>style.rotation</p:attrName>
                                        </p:attrNameLst>
                                      </p:cBhvr>
                                      <p:tavLst>
                                        <p:tav tm="0">
                                          <p:val>
                                            <p:fltVal val="90"/>
                                          </p:val>
                                        </p:tav>
                                        <p:tav tm="100000">
                                          <p:val>
                                            <p:fltVal val="0"/>
                                          </p:val>
                                        </p:tav>
                                      </p:tavLst>
                                    </p:anim>
                                    <p:animEffect transition="in" filter="fade">
                                      <p:cBhvr>
                                        <p:cTn id="38" dur="10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barn(inVertical)">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23" presetClass="entr" presetSubtype="16"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p:cTn id="62" dur="500" fill="hold"/>
                                        <p:tgtEl>
                                          <p:spTgt spid="8"/>
                                        </p:tgtEl>
                                        <p:attrNameLst>
                                          <p:attrName>ppt_w</p:attrName>
                                        </p:attrNameLst>
                                      </p:cBhvr>
                                      <p:tavLst>
                                        <p:tav tm="0">
                                          <p:val>
                                            <p:fltVal val="0"/>
                                          </p:val>
                                        </p:tav>
                                        <p:tav tm="100000">
                                          <p:val>
                                            <p:strVal val="#ppt_w"/>
                                          </p:val>
                                        </p:tav>
                                      </p:tavLst>
                                    </p:anim>
                                    <p:anim calcmode="lin" valueType="num">
                                      <p:cBhvr>
                                        <p:cTn id="63"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p:cTn id="68" dur="500" fill="hold"/>
                                        <p:tgtEl>
                                          <p:spTgt spid="9"/>
                                        </p:tgtEl>
                                        <p:attrNameLst>
                                          <p:attrName>ppt_w</p:attrName>
                                        </p:attrNameLst>
                                      </p:cBhvr>
                                      <p:tavLst>
                                        <p:tav tm="0">
                                          <p:val>
                                            <p:fltVal val="0"/>
                                          </p:val>
                                        </p:tav>
                                        <p:tav tm="100000">
                                          <p:val>
                                            <p:strVal val="#ppt_w"/>
                                          </p:val>
                                        </p:tav>
                                      </p:tavLst>
                                    </p:anim>
                                    <p:anim calcmode="lin" valueType="num">
                                      <p:cBhvr>
                                        <p:cTn id="69" dur="500" fill="hold"/>
                                        <p:tgtEl>
                                          <p:spTgt spid="9"/>
                                        </p:tgtEl>
                                        <p:attrNameLst>
                                          <p:attrName>ppt_h</p:attrName>
                                        </p:attrNameLst>
                                      </p:cBhvr>
                                      <p:tavLst>
                                        <p:tav tm="0">
                                          <p:val>
                                            <p:fltVal val="0"/>
                                          </p:val>
                                        </p:tav>
                                        <p:tav tm="100000">
                                          <p:val>
                                            <p:strVal val="#ppt_h"/>
                                          </p:val>
                                        </p:tav>
                                      </p:tavLst>
                                    </p:anim>
                                    <p:animEffect transition="in" filter="fade">
                                      <p:cBhvr>
                                        <p:cTn id="70" dur="500"/>
                                        <p:tgtEl>
                                          <p:spTgt spid="9"/>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500" fill="hold"/>
                                        <p:tgtEl>
                                          <p:spTgt spid="22"/>
                                        </p:tgtEl>
                                        <p:attrNameLst>
                                          <p:attrName>ppt_x</p:attrName>
                                        </p:attrNameLst>
                                      </p:cBhvr>
                                      <p:tavLst>
                                        <p:tav tm="0">
                                          <p:val>
                                            <p:strVal val="#ppt_x"/>
                                          </p:val>
                                        </p:tav>
                                        <p:tav tm="100000">
                                          <p:val>
                                            <p:strVal val="#ppt_x"/>
                                          </p:val>
                                        </p:tav>
                                      </p:tavLst>
                                    </p:anim>
                                    <p:anim calcmode="lin" valueType="num">
                                      <p:cBhvr additive="base">
                                        <p:cTn id="7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28"/>
                                        </p:tgtEl>
                                        <p:attrNameLst>
                                          <p:attrName>style.visibility</p:attrName>
                                        </p:attrNameLst>
                                      </p:cBhvr>
                                      <p:to>
                                        <p:strVal val="visible"/>
                                      </p:to>
                                    </p:set>
                                    <p:anim calcmode="lin" valueType="num">
                                      <p:cBhvr>
                                        <p:cTn id="81" dur="500" fill="hold"/>
                                        <p:tgtEl>
                                          <p:spTgt spid="28"/>
                                        </p:tgtEl>
                                        <p:attrNameLst>
                                          <p:attrName>ppt_w</p:attrName>
                                        </p:attrNameLst>
                                      </p:cBhvr>
                                      <p:tavLst>
                                        <p:tav tm="0">
                                          <p:val>
                                            <p:fltVal val="0"/>
                                          </p:val>
                                        </p:tav>
                                        <p:tav tm="100000">
                                          <p:val>
                                            <p:strVal val="#ppt_w"/>
                                          </p:val>
                                        </p:tav>
                                      </p:tavLst>
                                    </p:anim>
                                    <p:anim calcmode="lin" valueType="num">
                                      <p:cBhvr>
                                        <p:cTn id="82" dur="500" fill="hold"/>
                                        <p:tgtEl>
                                          <p:spTgt spid="28"/>
                                        </p:tgtEl>
                                        <p:attrNameLst>
                                          <p:attrName>ppt_h</p:attrName>
                                        </p:attrNameLst>
                                      </p:cBhvr>
                                      <p:tavLst>
                                        <p:tav tm="0">
                                          <p:val>
                                            <p:fltVal val="0"/>
                                          </p:val>
                                        </p:tav>
                                        <p:tav tm="100000">
                                          <p:val>
                                            <p:strVal val="#ppt_h"/>
                                          </p:val>
                                        </p:tav>
                                      </p:tavLst>
                                    </p:anim>
                                    <p:animEffect transition="in" filter="fade">
                                      <p:cBhvr>
                                        <p:cTn id="83" dur="500"/>
                                        <p:tgtEl>
                                          <p:spTgt spid="28"/>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nodeType="click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p:cTn id="95" dur="500" fill="hold"/>
                                        <p:tgtEl>
                                          <p:spTgt spid="29"/>
                                        </p:tgtEl>
                                        <p:attrNameLst>
                                          <p:attrName>ppt_w</p:attrName>
                                        </p:attrNameLst>
                                      </p:cBhvr>
                                      <p:tavLst>
                                        <p:tav tm="0">
                                          <p:val>
                                            <p:fltVal val="0"/>
                                          </p:val>
                                        </p:tav>
                                        <p:tav tm="100000">
                                          <p:val>
                                            <p:strVal val="#ppt_w"/>
                                          </p:val>
                                        </p:tav>
                                      </p:tavLst>
                                    </p:anim>
                                    <p:anim calcmode="lin" valueType="num">
                                      <p:cBhvr>
                                        <p:cTn id="96" dur="500" fill="hold"/>
                                        <p:tgtEl>
                                          <p:spTgt spid="29"/>
                                        </p:tgtEl>
                                        <p:attrNameLst>
                                          <p:attrName>ppt_h</p:attrName>
                                        </p:attrNameLst>
                                      </p:cBhvr>
                                      <p:tavLst>
                                        <p:tav tm="0">
                                          <p:val>
                                            <p:fltVal val="0"/>
                                          </p:val>
                                        </p:tav>
                                        <p:tav tm="100000">
                                          <p:val>
                                            <p:strVal val="#ppt_h"/>
                                          </p:val>
                                        </p:tav>
                                      </p:tavLst>
                                    </p:anim>
                                    <p:animEffect transition="in" filter="fade">
                                      <p:cBhvr>
                                        <p:cTn id="97" dur="500"/>
                                        <p:tgtEl>
                                          <p:spTgt spid="29"/>
                                        </p:tgtEl>
                                      </p:cBhvr>
                                    </p:animEffect>
                                  </p:childTnLst>
                                </p:cTn>
                              </p:par>
                            </p:childTnLst>
                          </p:cTn>
                        </p:par>
                      </p:childTnLst>
                    </p:cTn>
                  </p:par>
                  <p:par>
                    <p:cTn id="98" fill="hold">
                      <p:stCondLst>
                        <p:cond delay="indefinite"/>
                      </p:stCondLst>
                      <p:childTnLst>
                        <p:par>
                          <p:cTn id="99" fill="hold">
                            <p:stCondLst>
                              <p:cond delay="0"/>
                            </p:stCondLst>
                            <p:childTnLst>
                              <p:par>
                                <p:cTn id="100" presetID="21" presetClass="entr" presetSubtype="1" fill="hold" nodeType="click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wheel(1)">
                                      <p:cBhvr>
                                        <p:cTn id="102" dur="2000"/>
                                        <p:tgtEl>
                                          <p:spTgt spid="21"/>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10"/>
                                        </p:tgtEl>
                                        <p:attrNameLst>
                                          <p:attrName>style.visibility</p:attrName>
                                        </p:attrNameLst>
                                      </p:cBhvr>
                                      <p:to>
                                        <p:strVal val="visible"/>
                                      </p:to>
                                    </p:set>
                                    <p:anim calcmode="lin" valueType="num">
                                      <p:cBhvr>
                                        <p:cTn id="107" dur="500" fill="hold"/>
                                        <p:tgtEl>
                                          <p:spTgt spid="10"/>
                                        </p:tgtEl>
                                        <p:attrNameLst>
                                          <p:attrName>ppt_w</p:attrName>
                                        </p:attrNameLst>
                                      </p:cBhvr>
                                      <p:tavLst>
                                        <p:tav tm="0">
                                          <p:val>
                                            <p:fltVal val="0"/>
                                          </p:val>
                                        </p:tav>
                                        <p:tav tm="100000">
                                          <p:val>
                                            <p:strVal val="#ppt_w"/>
                                          </p:val>
                                        </p:tav>
                                      </p:tavLst>
                                    </p:anim>
                                    <p:anim calcmode="lin" valueType="num">
                                      <p:cBhvr>
                                        <p:cTn id="108" dur="500" fill="hold"/>
                                        <p:tgtEl>
                                          <p:spTgt spid="10"/>
                                        </p:tgtEl>
                                        <p:attrNameLst>
                                          <p:attrName>ppt_h</p:attrName>
                                        </p:attrNameLst>
                                      </p:cBhvr>
                                      <p:tavLst>
                                        <p:tav tm="0">
                                          <p:val>
                                            <p:fltVal val="0"/>
                                          </p:val>
                                        </p:tav>
                                        <p:tav tm="100000">
                                          <p:val>
                                            <p:strVal val="#ppt_h"/>
                                          </p:val>
                                        </p:tav>
                                      </p:tavLst>
                                    </p:anim>
                                    <p:animEffect transition="in" filter="fade">
                                      <p:cBhvr>
                                        <p:cTn id="109" dur="500"/>
                                        <p:tgtEl>
                                          <p:spTgt spid="10"/>
                                        </p:tgtEl>
                                      </p:cBhvr>
                                    </p:animEffect>
                                  </p:childTnLst>
                                </p:cTn>
                              </p:par>
                            </p:childTnLst>
                          </p:cTn>
                        </p:par>
                      </p:childTnLst>
                    </p:cTn>
                  </p:par>
                  <p:par>
                    <p:cTn id="110" fill="hold">
                      <p:stCondLst>
                        <p:cond delay="indefinite"/>
                      </p:stCondLst>
                      <p:childTnLst>
                        <p:par>
                          <p:cTn id="111" fill="hold">
                            <p:stCondLst>
                              <p:cond delay="0"/>
                            </p:stCondLst>
                            <p:childTnLst>
                              <p:par>
                                <p:cTn id="112" presetID="6" presetClass="entr" presetSubtype="16" fill="hold" nodeType="clickEffect">
                                  <p:stCondLst>
                                    <p:cond delay="0"/>
                                  </p:stCondLst>
                                  <p:childTnLst>
                                    <p:set>
                                      <p:cBhvr>
                                        <p:cTn id="113" dur="1" fill="hold">
                                          <p:stCondLst>
                                            <p:cond delay="0"/>
                                          </p:stCondLst>
                                        </p:cTn>
                                        <p:tgtEl>
                                          <p:spTgt spid="24"/>
                                        </p:tgtEl>
                                        <p:attrNameLst>
                                          <p:attrName>style.visibility</p:attrName>
                                        </p:attrNameLst>
                                      </p:cBhvr>
                                      <p:to>
                                        <p:strVal val="visible"/>
                                      </p:to>
                                    </p:set>
                                    <p:animEffect transition="in" filter="circle(in)">
                                      <p:cBhvr>
                                        <p:cTn id="114" dur="2000"/>
                                        <p:tgtEl>
                                          <p:spTgt spid="24"/>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16" fill="hold" grpId="0" nodeType="clickEffect">
                                  <p:stCondLst>
                                    <p:cond delay="0"/>
                                  </p:stCondLst>
                                  <p:childTnLst>
                                    <p:set>
                                      <p:cBhvr>
                                        <p:cTn id="118" dur="1" fill="hold">
                                          <p:stCondLst>
                                            <p:cond delay="0"/>
                                          </p:stCondLst>
                                        </p:cTn>
                                        <p:tgtEl>
                                          <p:spTgt spid="7"/>
                                        </p:tgtEl>
                                        <p:attrNameLst>
                                          <p:attrName>style.visibility</p:attrName>
                                        </p:attrNameLst>
                                      </p:cBhvr>
                                      <p:to>
                                        <p:strVal val="visible"/>
                                      </p:to>
                                    </p:set>
                                    <p:anim calcmode="lin" valueType="num">
                                      <p:cBhvr>
                                        <p:cTn id="119" dur="500" fill="hold"/>
                                        <p:tgtEl>
                                          <p:spTgt spid="7"/>
                                        </p:tgtEl>
                                        <p:attrNameLst>
                                          <p:attrName>ppt_w</p:attrName>
                                        </p:attrNameLst>
                                      </p:cBhvr>
                                      <p:tavLst>
                                        <p:tav tm="0">
                                          <p:val>
                                            <p:fltVal val="0"/>
                                          </p:val>
                                        </p:tav>
                                        <p:tav tm="100000">
                                          <p:val>
                                            <p:strVal val="#ppt_w"/>
                                          </p:val>
                                        </p:tav>
                                      </p:tavLst>
                                    </p:anim>
                                    <p:anim calcmode="lin" valueType="num">
                                      <p:cBhvr>
                                        <p:cTn id="120" dur="500" fill="hold"/>
                                        <p:tgtEl>
                                          <p:spTgt spid="7"/>
                                        </p:tgtEl>
                                        <p:attrNameLst>
                                          <p:attrName>ppt_h</p:attrName>
                                        </p:attrNameLst>
                                      </p:cBhvr>
                                      <p:tavLst>
                                        <p:tav tm="0">
                                          <p:val>
                                            <p:fltVal val="0"/>
                                          </p:val>
                                        </p:tav>
                                        <p:tav tm="100000">
                                          <p:val>
                                            <p:strVal val="#ppt_h"/>
                                          </p:val>
                                        </p:tav>
                                      </p:tavLst>
                                    </p:anim>
                                    <p:animEffect transition="in" filter="fade">
                                      <p:cBhvr>
                                        <p:cTn id="1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animBg="1"/>
      <p:bldP spid="19" grpId="0" animBg="1"/>
      <p:bldP spid="28" grpId="0" animBg="1"/>
      <p:bldP spid="29" grpId="0" animBg="1"/>
      <p:bldP spid="7"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318254" y="557784"/>
            <a:ext cx="3555492" cy="64922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accent6">
                    <a:lumMod val="50000"/>
                  </a:schemeClr>
                </a:solidFill>
                <a:latin typeface="NikoshBAN" panose="02000000000000000000" pitchFamily="2" charset="0"/>
                <a:cs typeface="NikoshBAN" panose="02000000000000000000" pitchFamily="2" charset="0"/>
              </a:rPr>
              <a:t>বন্যপ্রাণীদের মধ্যেঃ-</a:t>
            </a:r>
            <a:endParaRPr lang="en-US" sz="4000" b="1" dirty="0">
              <a:solidFill>
                <a:schemeClr val="accent6">
                  <a:lumMod val="50000"/>
                </a:schemeClr>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1726" y="1825342"/>
            <a:ext cx="3867106" cy="209397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438" y="1825342"/>
            <a:ext cx="3889287" cy="209397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4843" y="4478328"/>
            <a:ext cx="3388244" cy="2046685"/>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80282" y="4478328"/>
            <a:ext cx="3638550" cy="2046685"/>
          </a:xfrm>
          <a:prstGeom prst="rect">
            <a:avLst/>
          </a:prstGeom>
        </p:spPr>
      </p:pic>
      <p:sp>
        <p:nvSpPr>
          <p:cNvPr id="9" name="Down Arrow Callout 8"/>
          <p:cNvSpPr/>
          <p:nvPr/>
        </p:nvSpPr>
        <p:spPr>
          <a:xfrm>
            <a:off x="1990555" y="1349854"/>
            <a:ext cx="950976" cy="450285"/>
          </a:xfrm>
          <a:prstGeom prst="downArrowCallout">
            <a:avLst/>
          </a:prstGeom>
          <a:solidFill>
            <a:schemeClr val="accent6">
              <a:lumMod val="20000"/>
              <a:lumOff val="8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C00CC"/>
                </a:solidFill>
                <a:latin typeface="NikoshBAN" panose="02000000000000000000" pitchFamily="2" charset="0"/>
                <a:cs typeface="NikoshBAN" panose="02000000000000000000" pitchFamily="2" charset="0"/>
              </a:rPr>
              <a:t>চিতাবাঘ</a:t>
            </a:r>
            <a:endParaRPr lang="en-US" dirty="0">
              <a:solidFill>
                <a:srgbClr val="CC00CC"/>
              </a:solidFill>
              <a:latin typeface="NikoshBAN" panose="02000000000000000000" pitchFamily="2" charset="0"/>
              <a:cs typeface="NikoshBAN" panose="02000000000000000000" pitchFamily="2" charset="0"/>
            </a:endParaRPr>
          </a:p>
        </p:txBody>
      </p:sp>
      <p:sp>
        <p:nvSpPr>
          <p:cNvPr id="10" name="Down Arrow Callout 9"/>
          <p:cNvSpPr/>
          <p:nvPr/>
        </p:nvSpPr>
        <p:spPr>
          <a:xfrm>
            <a:off x="9231022" y="1349854"/>
            <a:ext cx="908514" cy="450284"/>
          </a:xfrm>
          <a:prstGeom prst="downArrowCallout">
            <a:avLst/>
          </a:prstGeom>
          <a:solidFill>
            <a:schemeClr val="accent6">
              <a:lumMod val="20000"/>
              <a:lumOff val="8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C00CC"/>
                </a:solidFill>
                <a:latin typeface="NikoshBAN" panose="02000000000000000000" pitchFamily="2" charset="0"/>
                <a:cs typeface="NikoshBAN" panose="02000000000000000000" pitchFamily="2" charset="0"/>
              </a:rPr>
              <a:t>হায়েনা</a:t>
            </a:r>
            <a:endParaRPr lang="en-US" dirty="0">
              <a:solidFill>
                <a:srgbClr val="CC00CC"/>
              </a:solidFill>
              <a:latin typeface="NikoshBAN" panose="02000000000000000000" pitchFamily="2" charset="0"/>
              <a:cs typeface="NikoshBAN" panose="02000000000000000000" pitchFamily="2" charset="0"/>
            </a:endParaRPr>
          </a:p>
        </p:txBody>
      </p:sp>
      <p:sp>
        <p:nvSpPr>
          <p:cNvPr id="11" name="Down Arrow Callout 10"/>
          <p:cNvSpPr/>
          <p:nvPr/>
        </p:nvSpPr>
        <p:spPr>
          <a:xfrm>
            <a:off x="1979992" y="4022244"/>
            <a:ext cx="972101" cy="427536"/>
          </a:xfrm>
          <a:prstGeom prst="downArrowCallout">
            <a:avLst/>
          </a:prstGeom>
          <a:solidFill>
            <a:schemeClr val="accent6">
              <a:lumMod val="20000"/>
              <a:lumOff val="8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C00CC"/>
                </a:solidFill>
                <a:latin typeface="NikoshBAN" panose="02000000000000000000" pitchFamily="2" charset="0"/>
                <a:cs typeface="NikoshBAN" panose="02000000000000000000" pitchFamily="2" charset="0"/>
              </a:rPr>
              <a:t>নেকড়ে</a:t>
            </a:r>
            <a:endParaRPr lang="en-US" dirty="0">
              <a:solidFill>
                <a:srgbClr val="CC00CC"/>
              </a:solidFill>
              <a:latin typeface="NikoshBAN" panose="02000000000000000000" pitchFamily="2" charset="0"/>
              <a:cs typeface="NikoshBAN" panose="02000000000000000000" pitchFamily="2" charset="0"/>
            </a:endParaRPr>
          </a:p>
        </p:txBody>
      </p:sp>
      <p:sp>
        <p:nvSpPr>
          <p:cNvPr id="12" name="Down Arrow Callout 11"/>
          <p:cNvSpPr/>
          <p:nvPr/>
        </p:nvSpPr>
        <p:spPr>
          <a:xfrm>
            <a:off x="5398822" y="4023360"/>
            <a:ext cx="1005840" cy="426420"/>
          </a:xfrm>
          <a:prstGeom prst="downArrowCallout">
            <a:avLst/>
          </a:prstGeom>
          <a:solidFill>
            <a:schemeClr val="accent6">
              <a:lumMod val="20000"/>
              <a:lumOff val="8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C00CC"/>
                </a:solidFill>
                <a:latin typeface="NikoshBAN" panose="02000000000000000000" pitchFamily="2" charset="0"/>
                <a:cs typeface="NikoshBAN" panose="02000000000000000000" pitchFamily="2" charset="0"/>
              </a:rPr>
              <a:t>শিয়াল</a:t>
            </a:r>
            <a:endParaRPr lang="en-US" dirty="0">
              <a:solidFill>
                <a:srgbClr val="CC00CC"/>
              </a:solidFill>
              <a:latin typeface="NikoshBAN" panose="02000000000000000000" pitchFamily="2" charset="0"/>
              <a:cs typeface="NikoshBAN" panose="02000000000000000000" pitchFamily="2" charset="0"/>
            </a:endParaRPr>
          </a:p>
        </p:txBody>
      </p:sp>
      <p:sp>
        <p:nvSpPr>
          <p:cNvPr id="13" name="Down Arrow Callout 12"/>
          <p:cNvSpPr/>
          <p:nvPr/>
        </p:nvSpPr>
        <p:spPr>
          <a:xfrm>
            <a:off x="9173215" y="4022244"/>
            <a:ext cx="1024128" cy="427536"/>
          </a:xfrm>
          <a:prstGeom prst="downArrowCallout">
            <a:avLst/>
          </a:prstGeom>
          <a:solidFill>
            <a:schemeClr val="accent6">
              <a:lumMod val="20000"/>
              <a:lumOff val="8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C00CC"/>
                </a:solidFill>
                <a:latin typeface="NikoshBAN" panose="02000000000000000000" pitchFamily="2" charset="0"/>
                <a:cs typeface="NikoshBAN" panose="02000000000000000000" pitchFamily="2" charset="0"/>
              </a:rPr>
              <a:t>গিরগিটি</a:t>
            </a:r>
            <a:endParaRPr lang="en-US" dirty="0">
              <a:solidFill>
                <a:srgbClr val="CC00CC"/>
              </a:solidFill>
              <a:latin typeface="NikoshBAN" panose="02000000000000000000" pitchFamily="2" charset="0"/>
              <a:cs typeface="NikoshBAN" panose="02000000000000000000" pitchFamily="2" charset="0"/>
            </a:endParaRPr>
          </a:p>
        </p:txBody>
      </p:sp>
      <p:pic>
        <p:nvPicPr>
          <p:cNvPr id="16" name="Content Placeholder 15"/>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841990" y="4478328"/>
            <a:ext cx="3435658" cy="2037883"/>
          </a:xfrm>
        </p:spPr>
      </p:pic>
    </p:spTree>
    <p:extLst>
      <p:ext uri="{BB962C8B-B14F-4D97-AF65-F5344CB8AC3E}">
        <p14:creationId xmlns:p14="http://schemas.microsoft.com/office/powerpoint/2010/main" val="91596429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heel(1)">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2"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Scale>
                                      <p:cBhvr>
                                        <p:cTn id="23"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6"/>
                                        </p:tgtEl>
                                        <p:attrNameLst>
                                          <p:attrName>ppt_x</p:attrName>
                                          <p:attrName>ppt_y</p:attrName>
                                        </p:attrNameLst>
                                      </p:cBhvr>
                                    </p:animMotion>
                                    <p:animEffect transition="in" filter="fade">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2"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Scale>
                                      <p:cBhvr>
                                        <p:cTn id="30"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10"/>
                                        </p:tgtEl>
                                        <p:attrNameLst>
                                          <p:attrName>ppt_x</p:attrName>
                                          <p:attrName>ppt_y</p:attrName>
                                        </p:attrNameLst>
                                      </p:cBhvr>
                                    </p:animMotion>
                                    <p:animEffect transition="in" filter="fade">
                                      <p:cBhvr>
                                        <p:cTn id="32" dur="1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5"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1000" fill="hold"/>
                                        <p:tgtEl>
                                          <p:spTgt spid="11"/>
                                        </p:tgtEl>
                                        <p:attrNameLst>
                                          <p:attrName>ppt_w</p:attrName>
                                        </p:attrNameLst>
                                      </p:cBhvr>
                                      <p:tavLst>
                                        <p:tav tm="0">
                                          <p:val>
                                            <p:fltVal val="0"/>
                                          </p:val>
                                        </p:tav>
                                        <p:tav tm="100000">
                                          <p:val>
                                            <p:strVal val="#ppt_w"/>
                                          </p:val>
                                        </p:tav>
                                      </p:tavLst>
                                    </p:anim>
                                    <p:anim calcmode="lin" valueType="num">
                                      <p:cBhvr>
                                        <p:cTn id="45" dur="1000" fill="hold"/>
                                        <p:tgtEl>
                                          <p:spTgt spid="11"/>
                                        </p:tgtEl>
                                        <p:attrNameLst>
                                          <p:attrName>ppt_h</p:attrName>
                                        </p:attrNameLst>
                                      </p:cBhvr>
                                      <p:tavLst>
                                        <p:tav tm="0">
                                          <p:val>
                                            <p:fltVal val="0"/>
                                          </p:val>
                                        </p:tav>
                                        <p:tav tm="100000">
                                          <p:val>
                                            <p:strVal val="#ppt_h"/>
                                          </p:val>
                                        </p:tav>
                                      </p:tavLst>
                                    </p:anim>
                                    <p:anim calcmode="lin" valueType="num">
                                      <p:cBhvr>
                                        <p:cTn id="46"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8" fill="hold">
                      <p:stCondLst>
                        <p:cond delay="indefinite"/>
                      </p:stCondLst>
                      <p:childTnLst>
                        <p:par>
                          <p:cTn id="49" fill="hold">
                            <p:stCondLst>
                              <p:cond delay="0"/>
                            </p:stCondLst>
                            <p:childTnLst>
                              <p:par>
                                <p:cTn id="50" presetID="43" presetClass="entr" presetSubtype="0"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100"/>
                                        <p:tgtEl>
                                          <p:spTgt spid="8"/>
                                        </p:tgtEl>
                                      </p:cBhvr>
                                    </p:animEffect>
                                    <p:anim calcmode="lin" valueType="num">
                                      <p:cBhvr>
                                        <p:cTn id="53" dur="400" fill="hold"/>
                                        <p:tgtEl>
                                          <p:spTgt spid="8"/>
                                        </p:tgtEl>
                                        <p:attrNameLst>
                                          <p:attrName>ppt_x</p:attrName>
                                        </p:attrNameLst>
                                      </p:cBhvr>
                                      <p:tavLst>
                                        <p:tav tm="0">
                                          <p:val>
                                            <p:strVal val="#ppt_x"/>
                                          </p:val>
                                        </p:tav>
                                        <p:tav tm="100000">
                                          <p:val>
                                            <p:strVal val="#ppt_x"/>
                                          </p:val>
                                        </p:tav>
                                      </p:tavLst>
                                    </p:anim>
                                    <p:anim calcmode="lin" valueType="num">
                                      <p:cBhvr>
                                        <p:cTn id="54" dur="400" fill="hold"/>
                                        <p:tgtEl>
                                          <p:spTgt spid="8"/>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5"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64" dur="1000" fill="hold"/>
                                        <p:tgtEl>
                                          <p:spTgt spid="12"/>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12"/>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fade">
                                      <p:cBhvr>
                                        <p:cTn id="73" dur="1000"/>
                                        <p:tgtEl>
                                          <p:spTgt spid="3"/>
                                        </p:tgtEl>
                                      </p:cBhvr>
                                    </p:animEffect>
                                    <p:anim calcmode="lin" valueType="num">
                                      <p:cBhvr>
                                        <p:cTn id="74" dur="1000" fill="hold"/>
                                        <p:tgtEl>
                                          <p:spTgt spid="3"/>
                                        </p:tgtEl>
                                        <p:attrNameLst>
                                          <p:attrName>ppt_x</p:attrName>
                                        </p:attrNameLst>
                                      </p:cBhvr>
                                      <p:tavLst>
                                        <p:tav tm="0">
                                          <p:val>
                                            <p:strVal val="#ppt_x"/>
                                          </p:val>
                                        </p:tav>
                                        <p:tav tm="100000">
                                          <p:val>
                                            <p:strVal val="#ppt_x"/>
                                          </p:val>
                                        </p:tav>
                                      </p:tavLst>
                                    </p:anim>
                                    <p:anim calcmode="lin" valueType="num">
                                      <p:cBhvr>
                                        <p:cTn id="7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7" presetClass="entr" presetSubtype="0" fill="hold" grpId="0" nodeType="click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fade">
                                      <p:cBhvr>
                                        <p:cTn id="80" dur="1000"/>
                                        <p:tgtEl>
                                          <p:spTgt spid="13"/>
                                        </p:tgtEl>
                                      </p:cBhvr>
                                    </p:animEffect>
                                    <p:anim calcmode="lin" valueType="num">
                                      <p:cBhvr>
                                        <p:cTn id="81" dur="1000" fill="hold"/>
                                        <p:tgtEl>
                                          <p:spTgt spid="13"/>
                                        </p:tgtEl>
                                        <p:attrNameLst>
                                          <p:attrName>ppt_x</p:attrName>
                                        </p:attrNameLst>
                                      </p:cBhvr>
                                      <p:tavLst>
                                        <p:tav tm="0">
                                          <p:val>
                                            <p:strVal val="#ppt_x"/>
                                          </p:val>
                                        </p:tav>
                                        <p:tav tm="100000">
                                          <p:val>
                                            <p:strVal val="#ppt_x"/>
                                          </p:val>
                                        </p:tav>
                                      </p:tavLst>
                                    </p:anim>
                                    <p:anim calcmode="lin" valueType="num">
                                      <p:cBhvr>
                                        <p:cTn id="8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2231</TotalTime>
  <Words>673</Words>
  <Application>Microsoft Office PowerPoint</Application>
  <PresentationFormat>Widescreen</PresentationFormat>
  <Paragraphs>105</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NikoshBAN</vt:lpstr>
      <vt:lpstr>Wingdings</vt:lpstr>
      <vt:lpstr>Office Theme</vt:lpstr>
      <vt:lpstr>সবাইকে লাল গোলাপ শুভেচ্ছা</vt:lpstr>
      <vt:lpstr>PowerPoint Presentation</vt:lpstr>
      <vt:lpstr>PowerPoint Presentation</vt:lpstr>
      <vt:lpstr>PowerPoint Presentation</vt:lpstr>
      <vt:lpstr>PowerPoint Presentation</vt:lpstr>
      <vt:lpstr>আরবের ফসলাদিঃ</vt:lpstr>
      <vt:lpstr>আরবের প্রাকৃতিক সম্পদঃ</vt:lpstr>
      <vt:lpstr>PowerPoint Presentation</vt:lpstr>
      <vt:lpstr>PowerPoint Presentation</vt:lpstr>
      <vt:lpstr>PowerPoint Presentation</vt:lpstr>
      <vt:lpstr>আরব জাতি এবং আরব উপদ্বীপের আবহাওয়া ও বৈশিষ্ট্যঃ</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dc:title>
  <dc:creator>Md Naimul Haque</dc:creator>
  <cp:lastModifiedBy>Md Naimul Haque</cp:lastModifiedBy>
  <cp:revision>541</cp:revision>
  <dcterms:created xsi:type="dcterms:W3CDTF">2020-01-25T08:29:52Z</dcterms:created>
  <dcterms:modified xsi:type="dcterms:W3CDTF">2020-02-29T08:56:54Z</dcterms:modified>
</cp:coreProperties>
</file>