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71" r:id="rId9"/>
    <p:sldId id="272" r:id="rId10"/>
    <p:sldId id="266" r:id="rId11"/>
    <p:sldId id="278" r:id="rId12"/>
    <p:sldId id="273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18F33-3848-4F86-B2C1-93C056B5C4D4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5C8725-7008-4F79-85DF-783D5B9D5D73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Aysha Pervin</a:t>
          </a:r>
        </a:p>
      </dgm:t>
    </dgm:pt>
    <dgm:pt modelId="{626FDA56-AC64-493E-8C44-A42A233AC4FD}" type="parTrans" cxnId="{ECA806DB-CEAF-4508-9814-4B3FCF95862F}">
      <dgm:prSet/>
      <dgm:spPr/>
      <dgm:t>
        <a:bodyPr/>
        <a:lstStyle/>
        <a:p>
          <a:endParaRPr lang="en-US"/>
        </a:p>
      </dgm:t>
    </dgm:pt>
    <dgm:pt modelId="{2253A4A9-A53C-4CF2-9BFC-A65ACFBA3CC4}" type="sibTrans" cxnId="{ECA806DB-CEAF-4508-9814-4B3FCF95862F}">
      <dgm:prSet/>
      <dgm:spPr/>
      <dgm:t>
        <a:bodyPr/>
        <a:lstStyle/>
        <a:p>
          <a:endParaRPr lang="en-US"/>
        </a:p>
      </dgm:t>
    </dgm:pt>
    <dgm:pt modelId="{B4DE66D6-240B-4D7D-8B31-66F4727C2EEE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Assistant Teacher</a:t>
          </a:r>
          <a:endParaRPr lang="en-US" dirty="0"/>
        </a:p>
      </dgm:t>
    </dgm:pt>
    <dgm:pt modelId="{E8C359F7-2659-439A-93FC-505B6DDC9319}" type="parTrans" cxnId="{0664E474-F2EC-4ADB-A629-5B197D14E790}">
      <dgm:prSet/>
      <dgm:spPr/>
      <dgm:t>
        <a:bodyPr/>
        <a:lstStyle/>
        <a:p>
          <a:endParaRPr lang="en-US"/>
        </a:p>
      </dgm:t>
    </dgm:pt>
    <dgm:pt modelId="{7EAB2045-99A0-41B4-8D52-7949AAB7F114}" type="sibTrans" cxnId="{0664E474-F2EC-4ADB-A629-5B197D14E790}">
      <dgm:prSet/>
      <dgm:spPr/>
      <dgm:t>
        <a:bodyPr/>
        <a:lstStyle/>
        <a:p>
          <a:endParaRPr lang="en-US"/>
        </a:p>
      </dgm:t>
    </dgm:pt>
    <dgm:pt modelId="{695E1D2C-7B63-49B1-A680-5B86B27B7CA8}">
      <dgm:prSet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Dhaka cantt. Dhaka</a:t>
          </a:r>
          <a:endParaRPr lang="en-US" dirty="0"/>
        </a:p>
      </dgm:t>
    </dgm:pt>
    <dgm:pt modelId="{2543CEA1-5FCF-4BA6-80E3-BE8B41D66B1F}" type="parTrans" cxnId="{7DBC3854-3DEB-4452-8351-17D075AA2AEC}">
      <dgm:prSet/>
      <dgm:spPr/>
      <dgm:t>
        <a:bodyPr/>
        <a:lstStyle/>
        <a:p>
          <a:endParaRPr lang="en-US"/>
        </a:p>
      </dgm:t>
    </dgm:pt>
    <dgm:pt modelId="{FCC3D371-FC9B-4355-840C-3983AB813B0F}" type="sibTrans" cxnId="{7DBC3854-3DEB-4452-8351-17D075AA2AEC}">
      <dgm:prSet/>
      <dgm:spPr/>
      <dgm:t>
        <a:bodyPr/>
        <a:lstStyle/>
        <a:p>
          <a:endParaRPr lang="en-US"/>
        </a:p>
      </dgm:t>
    </dgm:pt>
    <dgm:pt modelId="{A8777FEA-3218-4D3F-B129-4F2B28AF4AF2}">
      <dgm:prSet/>
      <dgm:spPr/>
      <dgm:t>
        <a:bodyPr/>
        <a:lstStyle/>
        <a:p>
          <a:r>
            <a:rPr lang="en-US" b="1" smtClean="0">
              <a:solidFill>
                <a:srgbClr val="FF0000"/>
              </a:solidFill>
            </a:rPr>
            <a:t>Azampur Gps</a:t>
          </a:r>
          <a:endParaRPr lang="en-US" b="1" dirty="0" smtClean="0">
            <a:solidFill>
              <a:srgbClr val="FF0000"/>
            </a:solidFill>
          </a:endParaRPr>
        </a:p>
      </dgm:t>
    </dgm:pt>
    <dgm:pt modelId="{837FC738-5D24-4A78-AB47-07A3752BB6AE}" type="parTrans" cxnId="{AB0A40FA-066A-46E5-958C-616FDB84D618}">
      <dgm:prSet/>
      <dgm:spPr/>
      <dgm:t>
        <a:bodyPr/>
        <a:lstStyle/>
        <a:p>
          <a:endParaRPr lang="en-US"/>
        </a:p>
      </dgm:t>
    </dgm:pt>
    <dgm:pt modelId="{883ADCE1-CDFF-45E6-A26D-4383BD894B78}" type="sibTrans" cxnId="{AB0A40FA-066A-46E5-958C-616FDB84D618}">
      <dgm:prSet/>
      <dgm:spPr/>
      <dgm:t>
        <a:bodyPr/>
        <a:lstStyle/>
        <a:p>
          <a:endParaRPr lang="en-US"/>
        </a:p>
      </dgm:t>
    </dgm:pt>
    <dgm:pt modelId="{7733E5FA-C6D7-4CFC-941B-63EC3A711822}" type="pres">
      <dgm:prSet presAssocID="{ADD18F33-3848-4F86-B2C1-93C056B5C4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92D9BA-470B-4859-8175-9B068562D398}" type="pres">
      <dgm:prSet presAssocID="{AB5C8725-7008-4F79-85DF-783D5B9D5D73}" presName="circle1" presStyleLbl="node1" presStyleIdx="0" presStyleCnt="4"/>
      <dgm:spPr/>
    </dgm:pt>
    <dgm:pt modelId="{6DA68880-51D9-438B-AD80-00553AA718D8}" type="pres">
      <dgm:prSet presAssocID="{AB5C8725-7008-4F79-85DF-783D5B9D5D73}" presName="space" presStyleCnt="0"/>
      <dgm:spPr/>
    </dgm:pt>
    <dgm:pt modelId="{9B97618A-F2D7-498F-B4A1-4EE07B8D51DE}" type="pres">
      <dgm:prSet presAssocID="{AB5C8725-7008-4F79-85DF-783D5B9D5D73}" presName="rect1" presStyleLbl="alignAcc1" presStyleIdx="0" presStyleCnt="4" custLinFactNeighborY="2083"/>
      <dgm:spPr/>
      <dgm:t>
        <a:bodyPr/>
        <a:lstStyle/>
        <a:p>
          <a:endParaRPr lang="en-US"/>
        </a:p>
      </dgm:t>
    </dgm:pt>
    <dgm:pt modelId="{1DE80C0A-7C14-4F6A-9142-08E9AB949059}" type="pres">
      <dgm:prSet presAssocID="{B4DE66D6-240B-4D7D-8B31-66F4727C2EEE}" presName="vertSpace2" presStyleLbl="node1" presStyleIdx="0" presStyleCnt="4"/>
      <dgm:spPr/>
    </dgm:pt>
    <dgm:pt modelId="{3CE72AFC-5F4C-4CDB-B419-BD8E005076E4}" type="pres">
      <dgm:prSet presAssocID="{B4DE66D6-240B-4D7D-8B31-66F4727C2EEE}" presName="circle2" presStyleLbl="node1" presStyleIdx="1" presStyleCnt="4"/>
      <dgm:spPr/>
    </dgm:pt>
    <dgm:pt modelId="{175DEE9A-C661-413F-9C57-1FF7C990738E}" type="pres">
      <dgm:prSet presAssocID="{B4DE66D6-240B-4D7D-8B31-66F4727C2EEE}" presName="rect2" presStyleLbl="alignAcc1" presStyleIdx="1" presStyleCnt="4"/>
      <dgm:spPr/>
      <dgm:t>
        <a:bodyPr/>
        <a:lstStyle/>
        <a:p>
          <a:endParaRPr lang="en-US"/>
        </a:p>
      </dgm:t>
    </dgm:pt>
    <dgm:pt modelId="{DBFA1F22-7A71-492C-90EE-5866370FA843}" type="pres">
      <dgm:prSet presAssocID="{A8777FEA-3218-4D3F-B129-4F2B28AF4AF2}" presName="vertSpace3" presStyleLbl="node1" presStyleIdx="1" presStyleCnt="4"/>
      <dgm:spPr/>
    </dgm:pt>
    <dgm:pt modelId="{03B1A100-3785-46A6-A732-444436F3F5B8}" type="pres">
      <dgm:prSet presAssocID="{A8777FEA-3218-4D3F-B129-4F2B28AF4AF2}" presName="circle3" presStyleLbl="node1" presStyleIdx="2" presStyleCnt="4"/>
      <dgm:spPr/>
    </dgm:pt>
    <dgm:pt modelId="{6DBA328E-5DCE-4B73-9733-268B0BA8E02F}" type="pres">
      <dgm:prSet presAssocID="{A8777FEA-3218-4D3F-B129-4F2B28AF4AF2}" presName="rect3" presStyleLbl="alignAcc1" presStyleIdx="2" presStyleCnt="4"/>
      <dgm:spPr/>
      <dgm:t>
        <a:bodyPr/>
        <a:lstStyle/>
        <a:p>
          <a:endParaRPr lang="en-US"/>
        </a:p>
      </dgm:t>
    </dgm:pt>
    <dgm:pt modelId="{D0923D75-58BB-43CA-A27A-28151BA99FE1}" type="pres">
      <dgm:prSet presAssocID="{695E1D2C-7B63-49B1-A680-5B86B27B7CA8}" presName="vertSpace4" presStyleLbl="node1" presStyleIdx="2" presStyleCnt="4"/>
      <dgm:spPr/>
    </dgm:pt>
    <dgm:pt modelId="{F4314C84-B4D6-4E20-AE7A-EC920A42FBB8}" type="pres">
      <dgm:prSet presAssocID="{695E1D2C-7B63-49B1-A680-5B86B27B7CA8}" presName="circle4" presStyleLbl="node1" presStyleIdx="3" presStyleCnt="4"/>
      <dgm:spPr/>
    </dgm:pt>
    <dgm:pt modelId="{89FF1C46-FF7C-4449-A9E9-92714A5FCB6C}" type="pres">
      <dgm:prSet presAssocID="{695E1D2C-7B63-49B1-A680-5B86B27B7CA8}" presName="rect4" presStyleLbl="alignAcc1" presStyleIdx="3" presStyleCnt="4"/>
      <dgm:spPr/>
      <dgm:t>
        <a:bodyPr/>
        <a:lstStyle/>
        <a:p>
          <a:endParaRPr lang="en-US"/>
        </a:p>
      </dgm:t>
    </dgm:pt>
    <dgm:pt modelId="{36A84DBE-59E9-49BB-8EF6-8CF051ACDDCF}" type="pres">
      <dgm:prSet presAssocID="{AB5C8725-7008-4F79-85DF-783D5B9D5D7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90509-413C-43DC-BFFD-8B30E4A2C987}" type="pres">
      <dgm:prSet presAssocID="{B4DE66D6-240B-4D7D-8B31-66F4727C2EEE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ABD42-51D0-4F27-A689-1B0CEAB59E46}" type="pres">
      <dgm:prSet presAssocID="{A8777FEA-3218-4D3F-B129-4F2B28AF4AF2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B0C6F-5173-4546-80DC-677D1F5F5A6B}" type="pres">
      <dgm:prSet presAssocID="{695E1D2C-7B63-49B1-A680-5B86B27B7CA8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536467-CA91-48A3-8745-671E06382413}" type="presOf" srcId="{A8777FEA-3218-4D3F-B129-4F2B28AF4AF2}" destId="{CD0ABD42-51D0-4F27-A689-1B0CEAB59E46}" srcOrd="1" destOrd="0" presId="urn:microsoft.com/office/officeart/2005/8/layout/target3"/>
    <dgm:cxn modelId="{A9A58C85-63A5-4154-8676-2A4272861C18}" type="presOf" srcId="{B4DE66D6-240B-4D7D-8B31-66F4727C2EEE}" destId="{E1F90509-413C-43DC-BFFD-8B30E4A2C987}" srcOrd="1" destOrd="0" presId="urn:microsoft.com/office/officeart/2005/8/layout/target3"/>
    <dgm:cxn modelId="{ECA806DB-CEAF-4508-9814-4B3FCF95862F}" srcId="{ADD18F33-3848-4F86-B2C1-93C056B5C4D4}" destId="{AB5C8725-7008-4F79-85DF-783D5B9D5D73}" srcOrd="0" destOrd="0" parTransId="{626FDA56-AC64-493E-8C44-A42A233AC4FD}" sibTransId="{2253A4A9-A53C-4CF2-9BFC-A65ACFBA3CC4}"/>
    <dgm:cxn modelId="{D69AAAF1-0334-473C-9051-D53E50ADA62D}" type="presOf" srcId="{B4DE66D6-240B-4D7D-8B31-66F4727C2EEE}" destId="{175DEE9A-C661-413F-9C57-1FF7C990738E}" srcOrd="0" destOrd="0" presId="urn:microsoft.com/office/officeart/2005/8/layout/target3"/>
    <dgm:cxn modelId="{5B699895-281D-43A7-AC94-00B57C0A7BEA}" type="presOf" srcId="{695E1D2C-7B63-49B1-A680-5B86B27B7CA8}" destId="{89FF1C46-FF7C-4449-A9E9-92714A5FCB6C}" srcOrd="0" destOrd="0" presId="urn:microsoft.com/office/officeart/2005/8/layout/target3"/>
    <dgm:cxn modelId="{7DBC3854-3DEB-4452-8351-17D075AA2AEC}" srcId="{ADD18F33-3848-4F86-B2C1-93C056B5C4D4}" destId="{695E1D2C-7B63-49B1-A680-5B86B27B7CA8}" srcOrd="3" destOrd="0" parTransId="{2543CEA1-5FCF-4BA6-80E3-BE8B41D66B1F}" sibTransId="{FCC3D371-FC9B-4355-840C-3983AB813B0F}"/>
    <dgm:cxn modelId="{3C92688E-80B8-40BA-9C59-0E593BEA2209}" type="presOf" srcId="{ADD18F33-3848-4F86-B2C1-93C056B5C4D4}" destId="{7733E5FA-C6D7-4CFC-941B-63EC3A711822}" srcOrd="0" destOrd="0" presId="urn:microsoft.com/office/officeart/2005/8/layout/target3"/>
    <dgm:cxn modelId="{E9350311-5872-4149-9294-5C5B5B5A9AF5}" type="presOf" srcId="{AB5C8725-7008-4F79-85DF-783D5B9D5D73}" destId="{9B97618A-F2D7-498F-B4A1-4EE07B8D51DE}" srcOrd="0" destOrd="0" presId="urn:microsoft.com/office/officeart/2005/8/layout/target3"/>
    <dgm:cxn modelId="{A13121B7-7832-43D3-8F53-DF0A287CD6E3}" type="presOf" srcId="{AB5C8725-7008-4F79-85DF-783D5B9D5D73}" destId="{36A84DBE-59E9-49BB-8EF6-8CF051ACDDCF}" srcOrd="1" destOrd="0" presId="urn:microsoft.com/office/officeart/2005/8/layout/target3"/>
    <dgm:cxn modelId="{786534AD-449D-43D5-9A03-4DD58BD5FD76}" type="presOf" srcId="{695E1D2C-7B63-49B1-A680-5B86B27B7CA8}" destId="{4E2B0C6F-5173-4546-80DC-677D1F5F5A6B}" srcOrd="1" destOrd="0" presId="urn:microsoft.com/office/officeart/2005/8/layout/target3"/>
    <dgm:cxn modelId="{AB0A40FA-066A-46E5-958C-616FDB84D618}" srcId="{ADD18F33-3848-4F86-B2C1-93C056B5C4D4}" destId="{A8777FEA-3218-4D3F-B129-4F2B28AF4AF2}" srcOrd="2" destOrd="0" parTransId="{837FC738-5D24-4A78-AB47-07A3752BB6AE}" sibTransId="{883ADCE1-CDFF-45E6-A26D-4383BD894B78}"/>
    <dgm:cxn modelId="{87095D85-462B-42C0-9C0E-B3615201272C}" type="presOf" srcId="{A8777FEA-3218-4D3F-B129-4F2B28AF4AF2}" destId="{6DBA328E-5DCE-4B73-9733-268B0BA8E02F}" srcOrd="0" destOrd="0" presId="urn:microsoft.com/office/officeart/2005/8/layout/target3"/>
    <dgm:cxn modelId="{0664E474-F2EC-4ADB-A629-5B197D14E790}" srcId="{ADD18F33-3848-4F86-B2C1-93C056B5C4D4}" destId="{B4DE66D6-240B-4D7D-8B31-66F4727C2EEE}" srcOrd="1" destOrd="0" parTransId="{E8C359F7-2659-439A-93FC-505B6DDC9319}" sibTransId="{7EAB2045-99A0-41B4-8D52-7949AAB7F114}"/>
    <dgm:cxn modelId="{62329707-56D6-4A0C-AD10-7E26BE058E88}" type="presParOf" srcId="{7733E5FA-C6D7-4CFC-941B-63EC3A711822}" destId="{0392D9BA-470B-4859-8175-9B068562D398}" srcOrd="0" destOrd="0" presId="urn:microsoft.com/office/officeart/2005/8/layout/target3"/>
    <dgm:cxn modelId="{1D2DB931-8CEF-45E8-91CE-A2049BEE5134}" type="presParOf" srcId="{7733E5FA-C6D7-4CFC-941B-63EC3A711822}" destId="{6DA68880-51D9-438B-AD80-00553AA718D8}" srcOrd="1" destOrd="0" presId="urn:microsoft.com/office/officeart/2005/8/layout/target3"/>
    <dgm:cxn modelId="{89E5F9B5-A340-4382-99D5-F824BED9099A}" type="presParOf" srcId="{7733E5FA-C6D7-4CFC-941B-63EC3A711822}" destId="{9B97618A-F2D7-498F-B4A1-4EE07B8D51DE}" srcOrd="2" destOrd="0" presId="urn:microsoft.com/office/officeart/2005/8/layout/target3"/>
    <dgm:cxn modelId="{C29B0486-3E84-4D0C-B55A-3B4E6A3BBB63}" type="presParOf" srcId="{7733E5FA-C6D7-4CFC-941B-63EC3A711822}" destId="{1DE80C0A-7C14-4F6A-9142-08E9AB949059}" srcOrd="3" destOrd="0" presId="urn:microsoft.com/office/officeart/2005/8/layout/target3"/>
    <dgm:cxn modelId="{19013444-F5D6-4D4A-A3E8-143FF90A508A}" type="presParOf" srcId="{7733E5FA-C6D7-4CFC-941B-63EC3A711822}" destId="{3CE72AFC-5F4C-4CDB-B419-BD8E005076E4}" srcOrd="4" destOrd="0" presId="urn:microsoft.com/office/officeart/2005/8/layout/target3"/>
    <dgm:cxn modelId="{C152E4D3-1D0D-40F3-A562-C576E6DDBD53}" type="presParOf" srcId="{7733E5FA-C6D7-4CFC-941B-63EC3A711822}" destId="{175DEE9A-C661-413F-9C57-1FF7C990738E}" srcOrd="5" destOrd="0" presId="urn:microsoft.com/office/officeart/2005/8/layout/target3"/>
    <dgm:cxn modelId="{6F4842B7-5C49-4582-BAE0-1728979590E5}" type="presParOf" srcId="{7733E5FA-C6D7-4CFC-941B-63EC3A711822}" destId="{DBFA1F22-7A71-492C-90EE-5866370FA843}" srcOrd="6" destOrd="0" presId="urn:microsoft.com/office/officeart/2005/8/layout/target3"/>
    <dgm:cxn modelId="{075C289E-2329-4CEE-8086-8661A9338104}" type="presParOf" srcId="{7733E5FA-C6D7-4CFC-941B-63EC3A711822}" destId="{03B1A100-3785-46A6-A732-444436F3F5B8}" srcOrd="7" destOrd="0" presId="urn:microsoft.com/office/officeart/2005/8/layout/target3"/>
    <dgm:cxn modelId="{98605357-70ED-45E7-8749-49BB1BBB1C30}" type="presParOf" srcId="{7733E5FA-C6D7-4CFC-941B-63EC3A711822}" destId="{6DBA328E-5DCE-4B73-9733-268B0BA8E02F}" srcOrd="8" destOrd="0" presId="urn:microsoft.com/office/officeart/2005/8/layout/target3"/>
    <dgm:cxn modelId="{5AE24A4D-2444-41D6-ABFF-CC6FBC890EAD}" type="presParOf" srcId="{7733E5FA-C6D7-4CFC-941B-63EC3A711822}" destId="{D0923D75-58BB-43CA-A27A-28151BA99FE1}" srcOrd="9" destOrd="0" presId="urn:microsoft.com/office/officeart/2005/8/layout/target3"/>
    <dgm:cxn modelId="{5637465A-B53C-495B-9A0D-8D3FBED4D6D5}" type="presParOf" srcId="{7733E5FA-C6D7-4CFC-941B-63EC3A711822}" destId="{F4314C84-B4D6-4E20-AE7A-EC920A42FBB8}" srcOrd="10" destOrd="0" presId="urn:microsoft.com/office/officeart/2005/8/layout/target3"/>
    <dgm:cxn modelId="{37994C0F-0E37-499B-9632-831D2F813ED1}" type="presParOf" srcId="{7733E5FA-C6D7-4CFC-941B-63EC3A711822}" destId="{89FF1C46-FF7C-4449-A9E9-92714A5FCB6C}" srcOrd="11" destOrd="0" presId="urn:microsoft.com/office/officeart/2005/8/layout/target3"/>
    <dgm:cxn modelId="{27CEE619-37B9-4E81-8F13-F74E608C35C7}" type="presParOf" srcId="{7733E5FA-C6D7-4CFC-941B-63EC3A711822}" destId="{36A84DBE-59E9-49BB-8EF6-8CF051ACDDCF}" srcOrd="12" destOrd="0" presId="urn:microsoft.com/office/officeart/2005/8/layout/target3"/>
    <dgm:cxn modelId="{6EC12786-4010-4E17-AF20-268BFACD55D2}" type="presParOf" srcId="{7733E5FA-C6D7-4CFC-941B-63EC3A711822}" destId="{E1F90509-413C-43DC-BFFD-8B30E4A2C987}" srcOrd="13" destOrd="0" presId="urn:microsoft.com/office/officeart/2005/8/layout/target3"/>
    <dgm:cxn modelId="{5FB91E90-3D6D-42A5-A068-FDB1768EB561}" type="presParOf" srcId="{7733E5FA-C6D7-4CFC-941B-63EC3A711822}" destId="{CD0ABD42-51D0-4F27-A689-1B0CEAB59E46}" srcOrd="14" destOrd="0" presId="urn:microsoft.com/office/officeart/2005/8/layout/target3"/>
    <dgm:cxn modelId="{3C8A1459-7D8C-4882-9FFB-83279AA2CDAB}" type="presParOf" srcId="{7733E5FA-C6D7-4CFC-941B-63EC3A711822}" destId="{4E2B0C6F-5173-4546-80DC-677D1F5F5A6B}" srcOrd="15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C04120-7E30-46B7-A84B-A11CCC2C78F8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26F8D5C-7B38-4807-A2BC-B750A2139BE1}">
      <dgm:prSet phldrT="[Text]" custT="1"/>
      <dgm:spPr>
        <a:solidFill>
          <a:srgbClr val="00B0F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3200" dirty="0" smtClean="0"/>
            <a:t>Class- one</a:t>
          </a:r>
          <a:endParaRPr lang="en-US" sz="6500" dirty="0"/>
        </a:p>
      </dgm:t>
    </dgm:pt>
    <dgm:pt modelId="{E6526CCF-CE6F-4B73-A7B3-AB6668C642CB}" type="parTrans" cxnId="{B420F245-0108-4AD6-898C-3E9725328E5B}">
      <dgm:prSet/>
      <dgm:spPr/>
      <dgm:t>
        <a:bodyPr/>
        <a:lstStyle/>
        <a:p>
          <a:endParaRPr lang="en-US"/>
        </a:p>
      </dgm:t>
    </dgm:pt>
    <dgm:pt modelId="{0DC229EA-1EB8-410D-9BBB-144060337929}" type="sibTrans" cxnId="{B420F245-0108-4AD6-898C-3E9725328E5B}">
      <dgm:prSet/>
      <dgm:spPr/>
      <dgm:t>
        <a:bodyPr/>
        <a:lstStyle/>
        <a:p>
          <a:endParaRPr lang="en-US"/>
        </a:p>
      </dgm:t>
    </dgm:pt>
    <dgm:pt modelId="{2F7DEC21-75A7-4B68-94D1-70E10E569BAE}">
      <dgm:prSet phldrT="[Text]" custT="1"/>
      <dgm:spPr>
        <a:solidFill>
          <a:srgbClr val="FFFF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3600" dirty="0" smtClean="0"/>
            <a:t>  Unit-8</a:t>
          </a:r>
          <a:endParaRPr lang="en-US" sz="3600" dirty="0"/>
        </a:p>
      </dgm:t>
    </dgm:pt>
    <dgm:pt modelId="{42641AF5-E80B-4050-8793-4A0F0762C53C}" type="parTrans" cxnId="{843F2BD2-ABF3-4014-A394-ECAEBFC9A08A}">
      <dgm:prSet/>
      <dgm:spPr/>
      <dgm:t>
        <a:bodyPr/>
        <a:lstStyle/>
        <a:p>
          <a:endParaRPr lang="en-US"/>
        </a:p>
      </dgm:t>
    </dgm:pt>
    <dgm:pt modelId="{33B27341-2855-43C2-AE00-1C3B7885FD7E}" type="sibTrans" cxnId="{843F2BD2-ABF3-4014-A394-ECAEBFC9A08A}">
      <dgm:prSet/>
      <dgm:spPr/>
      <dgm:t>
        <a:bodyPr/>
        <a:lstStyle/>
        <a:p>
          <a:endParaRPr lang="en-US"/>
        </a:p>
      </dgm:t>
    </dgm:pt>
    <dgm:pt modelId="{713998FC-2DA0-458E-B16F-66010E42AF7E}">
      <dgm:prSet phldrT="[Text]" custT="1"/>
      <dgm:spPr>
        <a:solidFill>
          <a:srgbClr val="00B0F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3200" dirty="0" smtClean="0"/>
            <a:t>Time-40 minute</a:t>
          </a:r>
          <a:endParaRPr lang="en-US" sz="3200" dirty="0"/>
        </a:p>
      </dgm:t>
    </dgm:pt>
    <dgm:pt modelId="{F5359BEE-10B5-4A43-B704-29B736A869FE}" type="parTrans" cxnId="{7CA65682-D124-4418-ACB1-D27EA09A94F4}">
      <dgm:prSet/>
      <dgm:spPr/>
      <dgm:t>
        <a:bodyPr/>
        <a:lstStyle/>
        <a:p>
          <a:endParaRPr lang="en-US"/>
        </a:p>
      </dgm:t>
    </dgm:pt>
    <dgm:pt modelId="{4FB881D9-BD66-40FE-8458-FB063F859F4F}" type="sibTrans" cxnId="{7CA65682-D124-4418-ACB1-D27EA09A94F4}">
      <dgm:prSet/>
      <dgm:spPr/>
      <dgm:t>
        <a:bodyPr/>
        <a:lstStyle/>
        <a:p>
          <a:endParaRPr lang="en-US"/>
        </a:p>
      </dgm:t>
    </dgm:pt>
    <dgm:pt modelId="{4ECEF540-29A3-4F21-B922-92937ECBA70B}">
      <dgm:prSet phldrT="[Text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3200" dirty="0" smtClean="0"/>
            <a:t>S</a:t>
          </a:r>
          <a:r>
            <a:rPr lang="en-US" sz="2400" dirty="0" smtClean="0"/>
            <a:t>ubject-English</a:t>
          </a:r>
          <a:endParaRPr lang="en-US" sz="5400" dirty="0"/>
        </a:p>
      </dgm:t>
    </dgm:pt>
    <dgm:pt modelId="{9CDC5F0E-0F7F-4C91-A73D-8A6CA56890B6}" type="parTrans" cxnId="{F5E5EF9A-1179-434B-A28B-3B2680043E03}">
      <dgm:prSet/>
      <dgm:spPr/>
      <dgm:t>
        <a:bodyPr/>
        <a:lstStyle/>
        <a:p>
          <a:endParaRPr lang="en-US"/>
        </a:p>
      </dgm:t>
    </dgm:pt>
    <dgm:pt modelId="{17FA5E92-2ADB-466A-965C-93CA686AC1BF}" type="sibTrans" cxnId="{F5E5EF9A-1179-434B-A28B-3B2680043E03}">
      <dgm:prSet/>
      <dgm:spPr/>
      <dgm:t>
        <a:bodyPr/>
        <a:lstStyle/>
        <a:p>
          <a:endParaRPr lang="en-US"/>
        </a:p>
      </dgm:t>
    </dgm:pt>
    <dgm:pt modelId="{EB06725E-DCA3-4E8B-9BBB-C0EFEDE415A8}">
      <dgm:prSet phldrT="[Text]" custT="1"/>
      <dgm:spPr>
        <a:solidFill>
          <a:srgbClr val="00B0F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3600" dirty="0" smtClean="0"/>
            <a:t>Lesson-(1-3)</a:t>
          </a:r>
          <a:endParaRPr lang="en-US" sz="3600" dirty="0"/>
        </a:p>
      </dgm:t>
    </dgm:pt>
    <dgm:pt modelId="{D590F8B4-529A-4988-BB17-5560C02650B3}" type="parTrans" cxnId="{906747EA-A0AB-4AD4-A7B8-882A2EA6C207}">
      <dgm:prSet/>
      <dgm:spPr/>
      <dgm:t>
        <a:bodyPr/>
        <a:lstStyle/>
        <a:p>
          <a:endParaRPr lang="en-US"/>
        </a:p>
      </dgm:t>
    </dgm:pt>
    <dgm:pt modelId="{6ACB4B63-99EA-4529-84FF-FAF3009DB246}" type="sibTrans" cxnId="{906747EA-A0AB-4AD4-A7B8-882A2EA6C207}">
      <dgm:prSet/>
      <dgm:spPr/>
      <dgm:t>
        <a:bodyPr/>
        <a:lstStyle/>
        <a:p>
          <a:endParaRPr lang="en-US"/>
        </a:p>
      </dgm:t>
    </dgm:pt>
    <dgm:pt modelId="{FFC3829C-089C-44E2-9182-0685EFE1BA77}">
      <dgm:prSet phldrT="[Text]" custT="1"/>
      <dgm:spPr>
        <a:solidFill>
          <a:srgbClr val="FFFF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400" b="1" dirty="0" smtClean="0"/>
            <a:t>Date-29/02/2020</a:t>
          </a:r>
          <a:endParaRPr lang="en-US" sz="2400" b="1" dirty="0"/>
        </a:p>
      </dgm:t>
    </dgm:pt>
    <dgm:pt modelId="{C7840A40-B271-4DBE-8009-57807C0F83BD}" type="parTrans" cxnId="{D2DA0788-6DEB-4F5A-8162-CF4609DC0F37}">
      <dgm:prSet/>
      <dgm:spPr/>
      <dgm:t>
        <a:bodyPr/>
        <a:lstStyle/>
        <a:p>
          <a:endParaRPr lang="en-US"/>
        </a:p>
      </dgm:t>
    </dgm:pt>
    <dgm:pt modelId="{91676BEC-9D32-4BBA-B0CD-ABA16A02BABD}" type="sibTrans" cxnId="{D2DA0788-6DEB-4F5A-8162-CF4609DC0F37}">
      <dgm:prSet/>
      <dgm:spPr/>
      <dgm:t>
        <a:bodyPr/>
        <a:lstStyle/>
        <a:p>
          <a:endParaRPr lang="en-US"/>
        </a:p>
      </dgm:t>
    </dgm:pt>
    <dgm:pt modelId="{EA262D0C-7A31-426A-8975-4E7C5EA156DC}" type="pres">
      <dgm:prSet presAssocID="{1BC04120-7E30-46B7-A84B-A11CCC2C78F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C91AC8-695A-4D32-BFB0-E4725AE717B6}" type="pres">
      <dgm:prSet presAssocID="{626F8D5C-7B38-4807-A2BC-B750A2139BE1}" presName="root" presStyleCnt="0"/>
      <dgm:spPr/>
    </dgm:pt>
    <dgm:pt modelId="{0AD9012D-D392-484D-BB86-FFAECCF0A39C}" type="pres">
      <dgm:prSet presAssocID="{626F8D5C-7B38-4807-A2BC-B750A2139BE1}" presName="rootComposite" presStyleCnt="0"/>
      <dgm:spPr/>
    </dgm:pt>
    <dgm:pt modelId="{5E3B5D21-A418-4C26-94D1-37225462D6FE}" type="pres">
      <dgm:prSet presAssocID="{626F8D5C-7B38-4807-A2BC-B750A2139BE1}" presName="rootText" presStyleLbl="node1" presStyleIdx="0" presStyleCnt="2"/>
      <dgm:spPr/>
      <dgm:t>
        <a:bodyPr/>
        <a:lstStyle/>
        <a:p>
          <a:endParaRPr lang="en-US"/>
        </a:p>
      </dgm:t>
    </dgm:pt>
    <dgm:pt modelId="{5774B05E-84E6-4BC2-9ABD-10741DF56F89}" type="pres">
      <dgm:prSet presAssocID="{626F8D5C-7B38-4807-A2BC-B750A2139BE1}" presName="rootConnector" presStyleLbl="node1" presStyleIdx="0" presStyleCnt="2"/>
      <dgm:spPr/>
      <dgm:t>
        <a:bodyPr/>
        <a:lstStyle/>
        <a:p>
          <a:endParaRPr lang="en-US"/>
        </a:p>
      </dgm:t>
    </dgm:pt>
    <dgm:pt modelId="{15951544-092E-4F55-BFD8-C06854769890}" type="pres">
      <dgm:prSet presAssocID="{626F8D5C-7B38-4807-A2BC-B750A2139BE1}" presName="childShape" presStyleCnt="0"/>
      <dgm:spPr/>
    </dgm:pt>
    <dgm:pt modelId="{CFD6D070-1E0A-48D9-9F7E-69D7CD3DECE4}" type="pres">
      <dgm:prSet presAssocID="{42641AF5-E80B-4050-8793-4A0F0762C53C}" presName="Name13" presStyleLbl="parChTrans1D2" presStyleIdx="0" presStyleCnt="4"/>
      <dgm:spPr/>
      <dgm:t>
        <a:bodyPr/>
        <a:lstStyle/>
        <a:p>
          <a:endParaRPr lang="en-US"/>
        </a:p>
      </dgm:t>
    </dgm:pt>
    <dgm:pt modelId="{99CC7E98-983C-40BB-9AE8-9DC63E4B3499}" type="pres">
      <dgm:prSet presAssocID="{2F7DEC21-75A7-4B68-94D1-70E10E569BA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17366-F0F6-474F-91AC-715FC44911C0}" type="pres">
      <dgm:prSet presAssocID="{F5359BEE-10B5-4A43-B704-29B736A869FE}" presName="Name13" presStyleLbl="parChTrans1D2" presStyleIdx="1" presStyleCnt="4"/>
      <dgm:spPr/>
      <dgm:t>
        <a:bodyPr/>
        <a:lstStyle/>
        <a:p>
          <a:endParaRPr lang="en-US"/>
        </a:p>
      </dgm:t>
    </dgm:pt>
    <dgm:pt modelId="{202A546A-D00B-4E97-B119-71C6A29553A9}" type="pres">
      <dgm:prSet presAssocID="{713998FC-2DA0-458E-B16F-66010E42AF7E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964BC-940C-412B-8C22-4342F3540054}" type="pres">
      <dgm:prSet presAssocID="{4ECEF540-29A3-4F21-B922-92937ECBA70B}" presName="root" presStyleCnt="0"/>
      <dgm:spPr/>
    </dgm:pt>
    <dgm:pt modelId="{E6FAEBA1-B1B4-4075-98D5-8B882B826F49}" type="pres">
      <dgm:prSet presAssocID="{4ECEF540-29A3-4F21-B922-92937ECBA70B}" presName="rootComposite" presStyleCnt="0"/>
      <dgm:spPr/>
    </dgm:pt>
    <dgm:pt modelId="{1C9D9C12-D415-4E6F-AEAA-A933084C8E84}" type="pres">
      <dgm:prSet presAssocID="{4ECEF540-29A3-4F21-B922-92937ECBA70B}" presName="rootText" presStyleLbl="node1" presStyleIdx="1" presStyleCnt="2"/>
      <dgm:spPr/>
      <dgm:t>
        <a:bodyPr/>
        <a:lstStyle/>
        <a:p>
          <a:endParaRPr lang="en-US"/>
        </a:p>
      </dgm:t>
    </dgm:pt>
    <dgm:pt modelId="{6A46C6DE-4612-4C2C-BC9E-5365A73949F3}" type="pres">
      <dgm:prSet presAssocID="{4ECEF540-29A3-4F21-B922-92937ECBA70B}" presName="rootConnector" presStyleLbl="node1" presStyleIdx="1" presStyleCnt="2"/>
      <dgm:spPr/>
      <dgm:t>
        <a:bodyPr/>
        <a:lstStyle/>
        <a:p>
          <a:endParaRPr lang="en-US"/>
        </a:p>
      </dgm:t>
    </dgm:pt>
    <dgm:pt modelId="{85357E03-90EC-4BB8-85EA-E5FCB63E84F2}" type="pres">
      <dgm:prSet presAssocID="{4ECEF540-29A3-4F21-B922-92937ECBA70B}" presName="childShape" presStyleCnt="0"/>
      <dgm:spPr/>
    </dgm:pt>
    <dgm:pt modelId="{E6E9CC4A-C768-4D5D-9AB3-F9695C25CDD4}" type="pres">
      <dgm:prSet presAssocID="{D590F8B4-529A-4988-BB17-5560C02650B3}" presName="Name13" presStyleLbl="parChTrans1D2" presStyleIdx="2" presStyleCnt="4"/>
      <dgm:spPr/>
      <dgm:t>
        <a:bodyPr/>
        <a:lstStyle/>
        <a:p>
          <a:endParaRPr lang="en-US"/>
        </a:p>
      </dgm:t>
    </dgm:pt>
    <dgm:pt modelId="{33BD1FA0-7F89-45EE-8484-B82CFE759106}" type="pres">
      <dgm:prSet presAssocID="{EB06725E-DCA3-4E8B-9BBB-C0EFEDE415A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406B0-F876-4DD6-8E06-EF1CC7926B4D}" type="pres">
      <dgm:prSet presAssocID="{C7840A40-B271-4DBE-8009-57807C0F83BD}" presName="Name13" presStyleLbl="parChTrans1D2" presStyleIdx="3" presStyleCnt="4"/>
      <dgm:spPr/>
      <dgm:t>
        <a:bodyPr/>
        <a:lstStyle/>
        <a:p>
          <a:endParaRPr lang="en-US"/>
        </a:p>
      </dgm:t>
    </dgm:pt>
    <dgm:pt modelId="{C7A3E347-D624-46C4-8F4B-4A567ED95929}" type="pres">
      <dgm:prSet presAssocID="{FFC3829C-089C-44E2-9182-0685EFE1BA77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20F245-0108-4AD6-898C-3E9725328E5B}" srcId="{1BC04120-7E30-46B7-A84B-A11CCC2C78F8}" destId="{626F8D5C-7B38-4807-A2BC-B750A2139BE1}" srcOrd="0" destOrd="0" parTransId="{E6526CCF-CE6F-4B73-A7B3-AB6668C642CB}" sibTransId="{0DC229EA-1EB8-410D-9BBB-144060337929}"/>
    <dgm:cxn modelId="{AD58CA1A-E97E-43A5-9BF8-083C42D907F6}" type="presOf" srcId="{4ECEF540-29A3-4F21-B922-92937ECBA70B}" destId="{6A46C6DE-4612-4C2C-BC9E-5365A73949F3}" srcOrd="1" destOrd="0" presId="urn:microsoft.com/office/officeart/2005/8/layout/hierarchy3"/>
    <dgm:cxn modelId="{4F5E62F9-5CD6-4EDF-8EDD-65D286F44D8F}" type="presOf" srcId="{D590F8B4-529A-4988-BB17-5560C02650B3}" destId="{E6E9CC4A-C768-4D5D-9AB3-F9695C25CDD4}" srcOrd="0" destOrd="0" presId="urn:microsoft.com/office/officeart/2005/8/layout/hierarchy3"/>
    <dgm:cxn modelId="{C369CB8B-0FC6-44AF-978C-25656585E9EF}" type="presOf" srcId="{626F8D5C-7B38-4807-A2BC-B750A2139BE1}" destId="{5E3B5D21-A418-4C26-94D1-37225462D6FE}" srcOrd="0" destOrd="0" presId="urn:microsoft.com/office/officeart/2005/8/layout/hierarchy3"/>
    <dgm:cxn modelId="{F5E5EF9A-1179-434B-A28B-3B2680043E03}" srcId="{1BC04120-7E30-46B7-A84B-A11CCC2C78F8}" destId="{4ECEF540-29A3-4F21-B922-92937ECBA70B}" srcOrd="1" destOrd="0" parTransId="{9CDC5F0E-0F7F-4C91-A73D-8A6CA56890B6}" sibTransId="{17FA5E92-2ADB-466A-965C-93CA686AC1BF}"/>
    <dgm:cxn modelId="{805AC004-CA19-4F06-88E5-777F7FDD6E4B}" type="presOf" srcId="{42641AF5-E80B-4050-8793-4A0F0762C53C}" destId="{CFD6D070-1E0A-48D9-9F7E-69D7CD3DECE4}" srcOrd="0" destOrd="0" presId="urn:microsoft.com/office/officeart/2005/8/layout/hierarchy3"/>
    <dgm:cxn modelId="{7CA65682-D124-4418-ACB1-D27EA09A94F4}" srcId="{626F8D5C-7B38-4807-A2BC-B750A2139BE1}" destId="{713998FC-2DA0-458E-B16F-66010E42AF7E}" srcOrd="1" destOrd="0" parTransId="{F5359BEE-10B5-4A43-B704-29B736A869FE}" sibTransId="{4FB881D9-BD66-40FE-8458-FB063F859F4F}"/>
    <dgm:cxn modelId="{1901E3F0-4422-4D11-B82A-A5BCF96BC2AB}" type="presOf" srcId="{4ECEF540-29A3-4F21-B922-92937ECBA70B}" destId="{1C9D9C12-D415-4E6F-AEAA-A933084C8E84}" srcOrd="0" destOrd="0" presId="urn:microsoft.com/office/officeart/2005/8/layout/hierarchy3"/>
    <dgm:cxn modelId="{17E625B7-3D34-4C94-BE0D-68D36D33DCBE}" type="presOf" srcId="{713998FC-2DA0-458E-B16F-66010E42AF7E}" destId="{202A546A-D00B-4E97-B119-71C6A29553A9}" srcOrd="0" destOrd="0" presId="urn:microsoft.com/office/officeart/2005/8/layout/hierarchy3"/>
    <dgm:cxn modelId="{906747EA-A0AB-4AD4-A7B8-882A2EA6C207}" srcId="{4ECEF540-29A3-4F21-B922-92937ECBA70B}" destId="{EB06725E-DCA3-4E8B-9BBB-C0EFEDE415A8}" srcOrd="0" destOrd="0" parTransId="{D590F8B4-529A-4988-BB17-5560C02650B3}" sibTransId="{6ACB4B63-99EA-4529-84FF-FAF3009DB246}"/>
    <dgm:cxn modelId="{7EDCEF8F-C40E-4F5A-BF23-F71F3A1CD679}" type="presOf" srcId="{FFC3829C-089C-44E2-9182-0685EFE1BA77}" destId="{C7A3E347-D624-46C4-8F4B-4A567ED95929}" srcOrd="0" destOrd="0" presId="urn:microsoft.com/office/officeart/2005/8/layout/hierarchy3"/>
    <dgm:cxn modelId="{6C0EF53E-83D0-4408-BA09-5B9D7868FB69}" type="presOf" srcId="{2F7DEC21-75A7-4B68-94D1-70E10E569BAE}" destId="{99CC7E98-983C-40BB-9AE8-9DC63E4B3499}" srcOrd="0" destOrd="0" presId="urn:microsoft.com/office/officeart/2005/8/layout/hierarchy3"/>
    <dgm:cxn modelId="{79304941-EB82-412A-808D-75C89504D294}" type="presOf" srcId="{C7840A40-B271-4DBE-8009-57807C0F83BD}" destId="{027406B0-F876-4DD6-8E06-EF1CC7926B4D}" srcOrd="0" destOrd="0" presId="urn:microsoft.com/office/officeart/2005/8/layout/hierarchy3"/>
    <dgm:cxn modelId="{D2DA0788-6DEB-4F5A-8162-CF4609DC0F37}" srcId="{4ECEF540-29A3-4F21-B922-92937ECBA70B}" destId="{FFC3829C-089C-44E2-9182-0685EFE1BA77}" srcOrd="1" destOrd="0" parTransId="{C7840A40-B271-4DBE-8009-57807C0F83BD}" sibTransId="{91676BEC-9D32-4BBA-B0CD-ABA16A02BABD}"/>
    <dgm:cxn modelId="{104B3DE9-1860-4FF4-B941-3DB580263CD4}" type="presOf" srcId="{EB06725E-DCA3-4E8B-9BBB-C0EFEDE415A8}" destId="{33BD1FA0-7F89-45EE-8484-B82CFE759106}" srcOrd="0" destOrd="0" presId="urn:microsoft.com/office/officeart/2005/8/layout/hierarchy3"/>
    <dgm:cxn modelId="{843F2BD2-ABF3-4014-A394-ECAEBFC9A08A}" srcId="{626F8D5C-7B38-4807-A2BC-B750A2139BE1}" destId="{2F7DEC21-75A7-4B68-94D1-70E10E569BAE}" srcOrd="0" destOrd="0" parTransId="{42641AF5-E80B-4050-8793-4A0F0762C53C}" sibTransId="{33B27341-2855-43C2-AE00-1C3B7885FD7E}"/>
    <dgm:cxn modelId="{7DC88520-6074-41D1-A9B2-2114F28D2DA0}" type="presOf" srcId="{1BC04120-7E30-46B7-A84B-A11CCC2C78F8}" destId="{EA262D0C-7A31-426A-8975-4E7C5EA156DC}" srcOrd="0" destOrd="0" presId="urn:microsoft.com/office/officeart/2005/8/layout/hierarchy3"/>
    <dgm:cxn modelId="{1290C820-B1C2-4A04-B03C-1E4820F7986C}" type="presOf" srcId="{626F8D5C-7B38-4807-A2BC-B750A2139BE1}" destId="{5774B05E-84E6-4BC2-9ABD-10741DF56F89}" srcOrd="1" destOrd="0" presId="urn:microsoft.com/office/officeart/2005/8/layout/hierarchy3"/>
    <dgm:cxn modelId="{E0FCCC30-DD26-4D86-93C1-E58C701AA42D}" type="presOf" srcId="{F5359BEE-10B5-4A43-B704-29B736A869FE}" destId="{1A517366-F0F6-474F-91AC-715FC44911C0}" srcOrd="0" destOrd="0" presId="urn:microsoft.com/office/officeart/2005/8/layout/hierarchy3"/>
    <dgm:cxn modelId="{47B23655-544D-4594-B205-25C230A2C8B1}" type="presParOf" srcId="{EA262D0C-7A31-426A-8975-4E7C5EA156DC}" destId="{9AC91AC8-695A-4D32-BFB0-E4725AE717B6}" srcOrd="0" destOrd="0" presId="urn:microsoft.com/office/officeart/2005/8/layout/hierarchy3"/>
    <dgm:cxn modelId="{981CE33C-32E5-4BEB-9DE4-7AE7B3AF99C4}" type="presParOf" srcId="{9AC91AC8-695A-4D32-BFB0-E4725AE717B6}" destId="{0AD9012D-D392-484D-BB86-FFAECCF0A39C}" srcOrd="0" destOrd="0" presId="urn:microsoft.com/office/officeart/2005/8/layout/hierarchy3"/>
    <dgm:cxn modelId="{B4E26394-8FB0-4CD4-A8C0-4CB9B7F55468}" type="presParOf" srcId="{0AD9012D-D392-484D-BB86-FFAECCF0A39C}" destId="{5E3B5D21-A418-4C26-94D1-37225462D6FE}" srcOrd="0" destOrd="0" presId="urn:microsoft.com/office/officeart/2005/8/layout/hierarchy3"/>
    <dgm:cxn modelId="{A96B3F6A-1E95-4245-BF94-9DE86A0439D7}" type="presParOf" srcId="{0AD9012D-D392-484D-BB86-FFAECCF0A39C}" destId="{5774B05E-84E6-4BC2-9ABD-10741DF56F89}" srcOrd="1" destOrd="0" presId="urn:microsoft.com/office/officeart/2005/8/layout/hierarchy3"/>
    <dgm:cxn modelId="{5FFD4C7F-3A46-4603-83F9-993DF1773399}" type="presParOf" srcId="{9AC91AC8-695A-4D32-BFB0-E4725AE717B6}" destId="{15951544-092E-4F55-BFD8-C06854769890}" srcOrd="1" destOrd="0" presId="urn:microsoft.com/office/officeart/2005/8/layout/hierarchy3"/>
    <dgm:cxn modelId="{AC048379-479F-4063-A831-23D34067F2EA}" type="presParOf" srcId="{15951544-092E-4F55-BFD8-C06854769890}" destId="{CFD6D070-1E0A-48D9-9F7E-69D7CD3DECE4}" srcOrd="0" destOrd="0" presId="urn:microsoft.com/office/officeart/2005/8/layout/hierarchy3"/>
    <dgm:cxn modelId="{409E3C96-AF18-44B5-9C0E-F906C52D6818}" type="presParOf" srcId="{15951544-092E-4F55-BFD8-C06854769890}" destId="{99CC7E98-983C-40BB-9AE8-9DC63E4B3499}" srcOrd="1" destOrd="0" presId="urn:microsoft.com/office/officeart/2005/8/layout/hierarchy3"/>
    <dgm:cxn modelId="{5B885715-ADC1-4BD4-9614-82DC187A983F}" type="presParOf" srcId="{15951544-092E-4F55-BFD8-C06854769890}" destId="{1A517366-F0F6-474F-91AC-715FC44911C0}" srcOrd="2" destOrd="0" presId="urn:microsoft.com/office/officeart/2005/8/layout/hierarchy3"/>
    <dgm:cxn modelId="{FDB4BD35-B22B-4210-B1E8-DDAABF46F31B}" type="presParOf" srcId="{15951544-092E-4F55-BFD8-C06854769890}" destId="{202A546A-D00B-4E97-B119-71C6A29553A9}" srcOrd="3" destOrd="0" presId="urn:microsoft.com/office/officeart/2005/8/layout/hierarchy3"/>
    <dgm:cxn modelId="{AA60D618-6517-47B0-AD63-7BCB7780AE26}" type="presParOf" srcId="{EA262D0C-7A31-426A-8975-4E7C5EA156DC}" destId="{A1D964BC-940C-412B-8C22-4342F3540054}" srcOrd="1" destOrd="0" presId="urn:microsoft.com/office/officeart/2005/8/layout/hierarchy3"/>
    <dgm:cxn modelId="{14446F5E-D933-4660-9E8D-23BBFD59EA9D}" type="presParOf" srcId="{A1D964BC-940C-412B-8C22-4342F3540054}" destId="{E6FAEBA1-B1B4-4075-98D5-8B882B826F49}" srcOrd="0" destOrd="0" presId="urn:microsoft.com/office/officeart/2005/8/layout/hierarchy3"/>
    <dgm:cxn modelId="{95EDDF84-E15A-4A3F-874A-42C215D064D4}" type="presParOf" srcId="{E6FAEBA1-B1B4-4075-98D5-8B882B826F49}" destId="{1C9D9C12-D415-4E6F-AEAA-A933084C8E84}" srcOrd="0" destOrd="0" presId="urn:microsoft.com/office/officeart/2005/8/layout/hierarchy3"/>
    <dgm:cxn modelId="{9DBCE0A3-A3A4-4A60-A4DC-63F34C34173B}" type="presParOf" srcId="{E6FAEBA1-B1B4-4075-98D5-8B882B826F49}" destId="{6A46C6DE-4612-4C2C-BC9E-5365A73949F3}" srcOrd="1" destOrd="0" presId="urn:microsoft.com/office/officeart/2005/8/layout/hierarchy3"/>
    <dgm:cxn modelId="{E3E4ABFD-04C1-4CBF-98A1-9C1A30A41052}" type="presParOf" srcId="{A1D964BC-940C-412B-8C22-4342F3540054}" destId="{85357E03-90EC-4BB8-85EA-E5FCB63E84F2}" srcOrd="1" destOrd="0" presId="urn:microsoft.com/office/officeart/2005/8/layout/hierarchy3"/>
    <dgm:cxn modelId="{FF70A3B4-8F19-4A1B-8171-0C4AE13D313C}" type="presParOf" srcId="{85357E03-90EC-4BB8-85EA-E5FCB63E84F2}" destId="{E6E9CC4A-C768-4D5D-9AB3-F9695C25CDD4}" srcOrd="0" destOrd="0" presId="urn:microsoft.com/office/officeart/2005/8/layout/hierarchy3"/>
    <dgm:cxn modelId="{0009F079-5012-4090-AD08-AED157169C18}" type="presParOf" srcId="{85357E03-90EC-4BB8-85EA-E5FCB63E84F2}" destId="{33BD1FA0-7F89-45EE-8484-B82CFE759106}" srcOrd="1" destOrd="0" presId="urn:microsoft.com/office/officeart/2005/8/layout/hierarchy3"/>
    <dgm:cxn modelId="{B9AD878C-DFE1-47FB-9CA1-F1A286FEA427}" type="presParOf" srcId="{85357E03-90EC-4BB8-85EA-E5FCB63E84F2}" destId="{027406B0-F876-4DD6-8E06-EF1CC7926B4D}" srcOrd="2" destOrd="0" presId="urn:microsoft.com/office/officeart/2005/8/layout/hierarchy3"/>
    <dgm:cxn modelId="{0A0DE384-3BF0-41CA-9770-654CDE375751}" type="presParOf" srcId="{85357E03-90EC-4BB8-85EA-E5FCB63E84F2}" destId="{C7A3E347-D624-46C4-8F4B-4A567ED95929}" srcOrd="3" destOrd="0" presId="urn:microsoft.com/office/officeart/2005/8/layout/hierarchy3"/>
  </dgm:cxnLst>
  <dgm:bg/>
  <dgm:whole>
    <a:ln w="57150">
      <a:solidFill>
        <a:schemeClr val="tx1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32E54-7608-4C6B-ABB5-415D2D90AE2A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ACFB7-D3FF-46E0-82BB-2A7A4502F8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33F3D-4A4F-4603-98B2-D5AA58D8296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2D878-9351-4521-9802-612B8A01D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2D878-9351-4521-9802-612B8A01DA1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2D878-9351-4521-9802-612B8A01DA1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2D878-9351-4521-9802-612B8A01DA1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2D878-9351-4521-9802-612B8A01DA1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2D878-9351-4521-9802-612B8A01DA1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2D878-9351-4521-9802-612B8A01DA1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2D878-9351-4521-9802-612B8A01DA1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2D878-9351-4521-9802-612B8A01DA1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2D878-9351-4521-9802-612B8A01DA1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2D878-9351-4521-9802-612B8A01DA1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2D878-9351-4521-9802-612B8A01DA1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2D878-9351-4521-9802-612B8A01DA1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2D878-9351-4521-9802-612B8A01DA1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819400"/>
            <a:ext cx="3124200" cy="1647825"/>
          </a:xfrm>
          <a:prstGeom prst="rect">
            <a:avLst/>
          </a:prstGeom>
        </p:spPr>
      </p:pic>
      <p:pic>
        <p:nvPicPr>
          <p:cNvPr id="8" name="Picture 7" descr="h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9" name="Picture 8" descr="lll.jpg"/>
          <p:cNvPicPr>
            <a:picLocks noChangeAspect="1"/>
          </p:cNvPicPr>
          <p:nvPr/>
        </p:nvPicPr>
        <p:blipFill>
          <a:blip r:embed="rId4"/>
          <a:srcRect l="8537" t="8382" r="6097" b="22254"/>
          <a:stretch>
            <a:fillRect/>
          </a:stretch>
        </p:blipFill>
        <p:spPr>
          <a:xfrm>
            <a:off x="1360770" y="1981200"/>
            <a:ext cx="6349354" cy="29718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Let’s see more picture and repeat with me. </a:t>
            </a:r>
          </a:p>
          <a:p>
            <a:endParaRPr lang="en-US" sz="4000" dirty="0"/>
          </a:p>
        </p:txBody>
      </p:sp>
      <p:pic>
        <p:nvPicPr>
          <p:cNvPr id="5" name="Picture 4" descr="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0200"/>
            <a:ext cx="1905000" cy="1295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 descr="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1676400"/>
            <a:ext cx="1981200" cy="12895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 descr="w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343400"/>
            <a:ext cx="1600200" cy="1066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 descr="t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1600200"/>
            <a:ext cx="1981200" cy="125051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67000" y="4953000"/>
            <a:ext cx="350520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What’s this?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5791200"/>
            <a:ext cx="1143000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bag</a:t>
            </a:r>
            <a:endParaRPr lang="en-US" sz="2800" dirty="0"/>
          </a:p>
        </p:txBody>
      </p:sp>
      <p:pic>
        <p:nvPicPr>
          <p:cNvPr id="20" name="Picture 19" descr="ss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5733" y="4114800"/>
            <a:ext cx="2015300" cy="1447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6858000" y="3276600"/>
            <a:ext cx="1295400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pencil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" y="5715000"/>
            <a:ext cx="1371600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table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657600" y="3581400"/>
            <a:ext cx="1600200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book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667000" y="5943600"/>
            <a:ext cx="342900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It’s a…</a:t>
            </a:r>
            <a:endParaRPr lang="en-US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762000" y="3352800"/>
            <a:ext cx="990600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chair</a:t>
            </a:r>
            <a:endParaRPr lang="en-US" sz="2800" dirty="0"/>
          </a:p>
        </p:txBody>
      </p:sp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6" grpId="0" animBg="1"/>
      <p:bldP spid="23" grpId="0" animBg="1"/>
      <p:bldP spid="27" grpId="0" animBg="1"/>
      <p:bldP spid="29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04801"/>
            <a:ext cx="8610600" cy="6001643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9600" dirty="0" smtClean="0"/>
              <a:t>Open your book at page 16 and look at the lesson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381000"/>
            <a:ext cx="3636362" cy="7694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Pair work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4648200"/>
            <a:ext cx="3527312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It’s a/an……………..</a:t>
            </a:r>
            <a:endParaRPr lang="en-US" sz="3600" dirty="0"/>
          </a:p>
        </p:txBody>
      </p:sp>
      <p:pic>
        <p:nvPicPr>
          <p:cNvPr id="7" name="Picture 6" descr="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267200"/>
            <a:ext cx="1524000" cy="10363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 descr="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715000"/>
            <a:ext cx="1447800" cy="94235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>
          <a:xfrm>
            <a:off x="457200" y="1447800"/>
            <a:ext cx="8305800" cy="2362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see a book of picture with your partner and one showing a picture , ask question what’s this?  Then other answer.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 (3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938" y="685801"/>
            <a:ext cx="2758027" cy="2362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05200" y="381000"/>
            <a:ext cx="3429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Teacher Identity</a:t>
            </a: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52400"/>
            <a:ext cx="4648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Introduction of lesson</a:t>
            </a:r>
            <a:endParaRPr lang="en-US" sz="3600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838200"/>
          <a:ext cx="8610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28601"/>
            <a:ext cx="8229600" cy="6555641"/>
          </a:xfrm>
          <a:prstGeom prst="rect">
            <a:avLst/>
          </a:prstGeom>
          <a:noFill/>
          <a:ln w="57150"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Learning Outcomes- Students will be able to.......</a:t>
            </a:r>
          </a:p>
          <a:p>
            <a:r>
              <a:rPr lang="en-US" sz="2800" dirty="0" smtClean="0"/>
              <a:t>Listening-</a:t>
            </a:r>
          </a:p>
          <a:p>
            <a:r>
              <a:rPr lang="en-US" sz="2800" dirty="0" smtClean="0"/>
              <a:t>1.1.1.become familiar with English sounds by listening</a:t>
            </a:r>
          </a:p>
          <a:p>
            <a:r>
              <a:rPr lang="en-US" sz="2800" dirty="0" smtClean="0"/>
              <a:t>to common words.</a:t>
            </a:r>
          </a:p>
          <a:p>
            <a:r>
              <a:rPr lang="en-US" sz="2800" dirty="0" smtClean="0"/>
              <a:t>3.1.2. understand simple questions about familiar object</a:t>
            </a:r>
          </a:p>
          <a:p>
            <a:r>
              <a:rPr lang="en-US" sz="2800" dirty="0" smtClean="0"/>
              <a:t>3.2.1.understand simple statements.</a:t>
            </a:r>
          </a:p>
          <a:p>
            <a:endParaRPr lang="en-US" sz="2800" dirty="0" smtClean="0"/>
          </a:p>
          <a:p>
            <a:r>
              <a:rPr lang="en-US" sz="2800" dirty="0" smtClean="0"/>
              <a:t>Speaking-</a:t>
            </a:r>
          </a:p>
          <a:p>
            <a:r>
              <a:rPr lang="en-US" sz="2800" dirty="0" smtClean="0"/>
              <a:t>1.1.1. </a:t>
            </a:r>
            <a:r>
              <a:rPr lang="en-US" sz="2800" dirty="0" err="1" smtClean="0"/>
              <a:t>repeate</a:t>
            </a:r>
            <a:r>
              <a:rPr lang="en-US" sz="2800" dirty="0" smtClean="0"/>
              <a:t> after the teacher simple words and phrases</a:t>
            </a:r>
          </a:p>
          <a:p>
            <a:r>
              <a:rPr lang="en-US" sz="2800" dirty="0" smtClean="0"/>
              <a:t>1.1.2.say simple words and phrases.</a:t>
            </a:r>
          </a:p>
          <a:p>
            <a:r>
              <a:rPr lang="en-US" sz="2800" dirty="0" smtClean="0"/>
              <a:t>3.1.2.answer questions asked by the teacher about a few familiar objects.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9700" name="Packager Shell Object" showAsIcon="1" r:id="rId5" imgW="914400" imgH="771480" progId="Package">
              <p:embed/>
            </p:oleObj>
          </a:graphicData>
        </a:graphic>
      </p:graphicFrame>
    </p:spTree>
  </p:cSld>
  <p:clrMapOvr>
    <a:masterClrMapping/>
  </p:clrMapOvr>
  <p:transition>
    <p:sndAc>
      <p:stSnd>
        <p:snd r:embed="rId4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38200"/>
            <a:ext cx="6421310" cy="5847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Do you like to see  picture? Let’s see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5" name="Picture 4" descr="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667000"/>
            <a:ext cx="3657600" cy="32766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4400" y="1066800"/>
            <a:ext cx="7086600" cy="4648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What’s this?</a:t>
            </a:r>
          </a:p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What is this?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609599"/>
            <a:ext cx="7086600" cy="327660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762000" y="4191000"/>
            <a:ext cx="6477000" cy="12192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What’s this?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5486400"/>
            <a:ext cx="37041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/>
              <a:t>It’s a tiger.</a:t>
            </a:r>
            <a:endParaRPr lang="en-US" sz="6600" dirty="0"/>
          </a:p>
        </p:txBody>
      </p:sp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5" grpId="1"/>
      <p:bldP spid="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3886200"/>
            <a:ext cx="6858000" cy="1295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What’s this?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6659" y="5715000"/>
            <a:ext cx="2357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dirty="0" smtClean="0"/>
              <a:t>It’s an ant.</a:t>
            </a:r>
            <a:endParaRPr lang="en-US" sz="4000" dirty="0"/>
          </a:p>
        </p:txBody>
      </p:sp>
      <p:pic>
        <p:nvPicPr>
          <p:cNvPr id="7" name="Picture 6" descr="d.jpg"/>
          <p:cNvPicPr>
            <a:picLocks noChangeAspect="1"/>
          </p:cNvPicPr>
          <p:nvPr/>
        </p:nvPicPr>
        <p:blipFill>
          <a:blip r:embed="rId4"/>
          <a:srcRect t="2439" r="-2330" b="9756"/>
          <a:stretch>
            <a:fillRect/>
          </a:stretch>
        </p:blipFill>
        <p:spPr>
          <a:xfrm>
            <a:off x="2057400" y="609600"/>
            <a:ext cx="4800600" cy="2895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5" grpId="1"/>
      <p:bldP spid="5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193</Words>
  <Application>Microsoft Office PowerPoint</Application>
  <PresentationFormat>On-screen Show (4:3)</PresentationFormat>
  <Paragraphs>55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100</cp:revision>
  <dcterms:created xsi:type="dcterms:W3CDTF">2006-08-16T00:00:00Z</dcterms:created>
  <dcterms:modified xsi:type="dcterms:W3CDTF">2020-02-29T13:27:46Z</dcterms:modified>
</cp:coreProperties>
</file>