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0999"/>
            <a:ext cx="8610599" cy="624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763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2006-08-16T00:00:00Z</dcterms:created>
  <dcterms:modified xsi:type="dcterms:W3CDTF">2020-02-29T14:31:48Z</dcterms:modified>
</cp:coreProperties>
</file>