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2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3EE1C-5918-4145-8448-EBBC92813C9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74BDA-21F2-42C3-B82B-A6C3E87C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74BDA-21F2-42C3-B82B-A6C3E87CE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471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10" y="1676400"/>
            <a:ext cx="4203510" cy="40289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457200"/>
            <a:ext cx="31179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121822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396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 অনুশীলন</a:t>
            </a:r>
          </a:p>
          <a:p>
            <a:endParaRPr lang="en-GB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066800"/>
            <a:ext cx="2862333" cy="452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4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334" y="0"/>
            <a:ext cx="6858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জোডায় অনুশীলন</a:t>
            </a:r>
          </a:p>
          <a:p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626007"/>
            <a:ext cx="2205111" cy="490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49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-152400"/>
            <a:ext cx="6477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801" y="2032814"/>
            <a:ext cx="2538479" cy="404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0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17394"/>
            <a:ext cx="609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</a:p>
          <a:p>
            <a:endParaRPr lang="en-GB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581329"/>
            <a:ext cx="2909974" cy="395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8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7678" y="4549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GB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7800"/>
            <a:ext cx="4698409" cy="469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676400"/>
            <a:ext cx="55696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r>
              <a:rPr lang="bn-IN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তৌফিকা খানম</a:t>
            </a:r>
          </a:p>
          <a:p>
            <a:r>
              <a:rPr lang="bn-IN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পদবিঃসহকারি শিক্ষক</a:t>
            </a:r>
          </a:p>
          <a:p>
            <a:r>
              <a:rPr lang="bn-IN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সাকের মোঃ সরকারি প্রাথমিক বিদ্যালয়।  </a:t>
            </a:r>
            <a:endParaRPr lang="en-GB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0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769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পরিচিতি</a:t>
            </a:r>
          </a:p>
          <a:p>
            <a:r>
              <a:rPr lang="bn-IN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গণিত </a:t>
            </a:r>
          </a:p>
          <a:p>
            <a:r>
              <a:rPr lang="bn-IN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শ্রেনিঃতৃতীয়</a:t>
            </a:r>
          </a:p>
          <a:p>
            <a:r>
              <a:rPr lang="bn-IN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 । </a:t>
            </a:r>
          </a:p>
        </p:txBody>
      </p:sp>
    </p:spTree>
    <p:extLst>
      <p:ext uri="{BB962C8B-B14F-4D97-AF65-F5344CB8AC3E}">
        <p14:creationId xmlns:p14="http://schemas.microsoft.com/office/powerpoint/2010/main" val="17508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6096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 আমরা একটা ছবি দেখি 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86" y="1295400"/>
            <a:ext cx="8028214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9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79998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 ঘোষনাঃ</a:t>
            </a:r>
            <a:endParaRPr lang="en-GB" sz="88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743200"/>
            <a:ext cx="3477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endParaRPr lang="bn-IN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অধ্যায়ঃ৩য়</a:t>
            </a:r>
          </a:p>
          <a:p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পৃষ্টাঃ৩৭</a:t>
            </a:r>
          </a:p>
        </p:txBody>
      </p:sp>
    </p:spTree>
    <p:extLst>
      <p:ext uri="{BB962C8B-B14F-4D97-AF65-F5344CB8AC3E}">
        <p14:creationId xmlns:p14="http://schemas.microsoft.com/office/powerpoint/2010/main" val="231127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07" y="76610"/>
            <a:ext cx="71628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উপস্তাপনঃ</a:t>
            </a:r>
          </a:p>
          <a:p>
            <a:endParaRPr lang="bn-IN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 উপকরনঃ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ছাত্রছাত্রী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কাটি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8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অর্ধবাস্তব</a:t>
            </a:r>
          </a:p>
          <a:p>
            <a:endParaRPr lang="bn-IN" sz="72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72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দেখিয়ে বিয়োগ কর</a:t>
            </a:r>
            <a:endParaRPr lang="en-GB" sz="72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51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বস্তুনিরপেক্ষ</a:t>
            </a:r>
          </a:p>
          <a:p>
            <a:endParaRPr lang="en-GB" sz="9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35086"/>
            <a:ext cx="8153400" cy="210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2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371600" y="762000"/>
            <a:ext cx="6096000" cy="1447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GB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0"/>
            <a:ext cx="8164064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84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53</Words>
  <Application>Microsoft Office PowerPoint</Application>
  <PresentationFormat>On-screen Show (4:3)</PresentationFormat>
  <Paragraphs>31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TAWFIKA KHANAM ASSISTANT TEACHER SHAKAR MD.CHAR GOVT PRIMARY SCHOOL</dc:title>
  <dc:creator>madina</dc:creator>
  <cp:lastModifiedBy>madina</cp:lastModifiedBy>
  <cp:revision>47</cp:revision>
  <dcterms:created xsi:type="dcterms:W3CDTF">2006-08-16T00:00:00Z</dcterms:created>
  <dcterms:modified xsi:type="dcterms:W3CDTF">2020-02-28T09:03:58Z</dcterms:modified>
</cp:coreProperties>
</file>