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8" r:id="rId7"/>
    <p:sldId id="262" r:id="rId8"/>
    <p:sldId id="263" r:id="rId9"/>
    <p:sldId id="264" r:id="rId10"/>
    <p:sldId id="265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E50ED-00D7-46BF-97EC-58D5405169F2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6E50ED-00D7-46BF-97EC-58D5405169F2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4AF9F2-217D-46FA-8D28-17EF20EC2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6248400" cy="468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685800"/>
            <a:ext cx="41910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09600"/>
            <a:ext cx="55626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ছন্দিত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ছন্দিত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কনার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048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সরলরৈখিক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438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ছন্দিত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সরনের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বিপরীতমুখী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ain-qimg-a1b62491e061939270b475d92ed1465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25709"/>
            <a:ext cx="3886200" cy="2620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lide13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29050"/>
            <a:ext cx="3632200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38200"/>
            <a:ext cx="25146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486400"/>
            <a:ext cx="7086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বায়ূমন্ডলের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1200"/>
            <a:ext cx="6869336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838200"/>
            <a:ext cx="17526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048000"/>
            <a:ext cx="63246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স্পন্দন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গীটারের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914400"/>
            <a:ext cx="32004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-71111-15710556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39572"/>
            <a:ext cx="5486400" cy="2837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5334000"/>
            <a:ext cx="8077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ছন্দিত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গতিসম্পন্ন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0.03ms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কণাটির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0.006m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14600" y="533400"/>
            <a:ext cx="3124200" cy="838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962400"/>
            <a:ext cx="48768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হারুন-অর-রশিদ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দারুছুন্নাত,ডেমরা,ঢাকা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3962400"/>
            <a:ext cx="3124200" cy="18158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পদার্থবিজ্ঞান ১ম পত্র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শ্রেণিঃএকাদশ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d-grandfather-clo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5029199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periodic-motio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524000"/>
            <a:ext cx="350520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209800" y="457200"/>
            <a:ext cx="40386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5646003"/>
            <a:ext cx="2667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48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066800"/>
            <a:ext cx="25146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667000"/>
            <a:ext cx="457200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038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ছন্দিত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552182"/>
            <a:ext cx="86868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পুনারাবৃত্তি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81000"/>
            <a:ext cx="25908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hm-circular-motion-to-linear-motion-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87" y="1262063"/>
            <a:ext cx="4291013" cy="41629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_shot_2013-03-04_at_4.48.12_pm_111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62400"/>
            <a:ext cx="72390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8305800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গতিসম্পন্ন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স্পন্দন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সদৃশ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কৌণিক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অভিমুখে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সমীকরন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x =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asin</a:t>
            </a:r>
            <a:r>
              <a:rPr lang="el-G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a =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x =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l-GR" sz="32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ω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=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কৌণিক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t =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914400"/>
            <a:ext cx="3810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581400"/>
            <a:ext cx="4648199" cy="2914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1905000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বৃত্তাকার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উপবৃত্তাকার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সরলরৈখিক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5486400"/>
            <a:ext cx="5257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971800" y="5410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3600" y="5410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953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657600" y="52578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53000" y="5256212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1800" y="47345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48107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457201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সাম্যাবস্থান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মুহুর্তের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el-G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–x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বা,a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kx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বা,a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= - </a:t>
            </a:r>
            <a:r>
              <a:rPr lang="el-G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ω</a:t>
            </a:r>
            <a:r>
              <a:rPr lang="en-US" sz="3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x    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এখানে,k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l-G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ω</a:t>
            </a:r>
            <a:r>
              <a:rPr lang="en-US" sz="3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143000"/>
            <a:ext cx="25146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mpare-length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590800"/>
            <a:ext cx="3505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Qyk9kuTURBXy9kYmY3NGRjYS00N2FiLTQ3NDYtOWRkZS00NGEzZjcwNjAzZTYuanBlZ5GVAs0DBwDDw4GhMA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590800"/>
            <a:ext cx="4273826" cy="277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638800"/>
            <a:ext cx="69342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201</TotalTime>
  <Words>296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sabib</dc:creator>
  <cp:lastModifiedBy>sabib</cp:lastModifiedBy>
  <cp:revision>68</cp:revision>
  <dcterms:created xsi:type="dcterms:W3CDTF">2020-02-22T03:22:37Z</dcterms:created>
  <dcterms:modified xsi:type="dcterms:W3CDTF">2020-02-29T03:14:11Z</dcterms:modified>
</cp:coreProperties>
</file>