
<file path=[Content_Types].xml><?xml version="1.0" encoding="utf-8"?>
<Types xmlns="http://schemas.openxmlformats.org/package/2006/content-types">
  <Default Extension="jfif" ContentType="image/jpe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3" r:id="rId3"/>
    <p:sldId id="274" r:id="rId4"/>
    <p:sldId id="258" r:id="rId5"/>
    <p:sldId id="259" r:id="rId6"/>
    <p:sldId id="260" r:id="rId7"/>
    <p:sldId id="268" r:id="rId8"/>
    <p:sldId id="261" r:id="rId9"/>
    <p:sldId id="262" r:id="rId10"/>
    <p:sldId id="263" r:id="rId11"/>
    <p:sldId id="269" r:id="rId12"/>
    <p:sldId id="270" r:id="rId13"/>
    <p:sldId id="271" r:id="rId14"/>
    <p:sldId id="266" r:id="rId15"/>
    <p:sldId id="267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7F812F-2651-47DF-A1DD-3C559751639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FA60ED-6B6F-45EE-84DB-6E6DEB063055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জন্ম-১৩৩২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62DC88-3390-4C8F-ADFA-002F36054F54}" type="parTrans" cxnId="{42ED8D2F-3627-483E-A3C1-5AFAC86922F9}">
      <dgm:prSet/>
      <dgm:spPr/>
      <dgm:t>
        <a:bodyPr/>
        <a:lstStyle/>
        <a:p>
          <a:endParaRPr lang="en-US"/>
        </a:p>
      </dgm:t>
    </dgm:pt>
    <dgm:pt modelId="{14A62A5F-0A9A-4B1E-A307-5FEA22DB9F76}" type="sibTrans" cxnId="{42ED8D2F-3627-483E-A3C1-5AFAC86922F9}">
      <dgm:prSet/>
      <dgm:spPr/>
      <dgm:t>
        <a:bodyPr/>
        <a:lstStyle/>
        <a:p>
          <a:endParaRPr lang="en-US"/>
        </a:p>
      </dgm:t>
    </dgm:pt>
    <dgm:pt modelId="{2BD7C073-6DB7-449D-8446-22EBEE3C9B9C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তিউনিসে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A8E35B-EA5F-4ED3-A7C0-890DB0DB9D6A}" type="parTrans" cxnId="{312BD62F-2A63-42E6-9774-9CA52E2ADFFE}">
      <dgm:prSet/>
      <dgm:spPr/>
      <dgm:t>
        <a:bodyPr/>
        <a:lstStyle/>
        <a:p>
          <a:endParaRPr lang="en-US"/>
        </a:p>
      </dgm:t>
    </dgm:pt>
    <dgm:pt modelId="{769D6EF8-1A2C-4CE6-9909-277E9EC7E4C4}" type="sibTrans" cxnId="{312BD62F-2A63-42E6-9774-9CA52E2ADFFE}">
      <dgm:prSet/>
      <dgm:spPr/>
      <dgm:t>
        <a:bodyPr/>
        <a:lstStyle/>
        <a:p>
          <a:endParaRPr lang="en-US"/>
        </a:p>
      </dgm:t>
    </dgm:pt>
    <dgm:pt modelId="{FA8DC3C4-D494-4734-9D34-64DC72E031FA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bn-IN" dirty="0" smtClean="0"/>
            <a:t>মৃত্যু-১৪০৬</a:t>
          </a:r>
          <a:endParaRPr lang="en-US" dirty="0"/>
        </a:p>
      </dgm:t>
    </dgm:pt>
    <dgm:pt modelId="{DCBBFA7B-CAA1-4B66-8FD4-E10750B5C02E}" type="parTrans" cxnId="{7F93557C-01BE-4C8D-9815-BDE1E15D52AD}">
      <dgm:prSet/>
      <dgm:spPr/>
      <dgm:t>
        <a:bodyPr/>
        <a:lstStyle/>
        <a:p>
          <a:endParaRPr lang="en-US"/>
        </a:p>
      </dgm:t>
    </dgm:pt>
    <dgm:pt modelId="{6199DEC7-9024-4698-83B8-021C080BC2FC}" type="sibTrans" cxnId="{7F93557C-01BE-4C8D-9815-BDE1E15D52AD}">
      <dgm:prSet/>
      <dgm:spPr/>
      <dgm:t>
        <a:bodyPr/>
        <a:lstStyle/>
        <a:p>
          <a:endParaRPr lang="en-US"/>
        </a:p>
      </dgm:t>
    </dgm:pt>
    <dgm:pt modelId="{7C24DA18-A1CB-4A1B-B12D-18E8F0D16832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১৭ মার্চ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85F9C1-99AE-4294-ACFC-1130740EB125}" type="parTrans" cxnId="{9D2F086E-38CF-41BA-BF1B-26BFD85E71C8}">
      <dgm:prSet/>
      <dgm:spPr/>
      <dgm:t>
        <a:bodyPr/>
        <a:lstStyle/>
        <a:p>
          <a:endParaRPr lang="en-US"/>
        </a:p>
      </dgm:t>
    </dgm:pt>
    <dgm:pt modelId="{21894CD2-FC5F-48FF-BF2D-F54F85499E1F}" type="sibTrans" cxnId="{9D2F086E-38CF-41BA-BF1B-26BFD85E71C8}">
      <dgm:prSet/>
      <dgm:spPr/>
      <dgm:t>
        <a:bodyPr/>
        <a:lstStyle/>
        <a:p>
          <a:endParaRPr lang="en-US"/>
        </a:p>
      </dgm:t>
    </dgm:pt>
    <dgm:pt modelId="{9A465316-C4E0-4962-A1C9-BF60E110213B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২৭ মে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2FBD14-B182-48D9-BE20-A8B49FCBEA17}" type="parTrans" cxnId="{11157721-067D-4D3C-97C9-2FD1C5CA9124}">
      <dgm:prSet/>
      <dgm:spPr/>
      <dgm:t>
        <a:bodyPr/>
        <a:lstStyle/>
        <a:p>
          <a:endParaRPr lang="en-US"/>
        </a:p>
      </dgm:t>
    </dgm:pt>
    <dgm:pt modelId="{77432143-B4A1-41A2-B7D8-7CB16F394426}" type="sibTrans" cxnId="{11157721-067D-4D3C-97C9-2FD1C5CA9124}">
      <dgm:prSet/>
      <dgm:spPr/>
      <dgm:t>
        <a:bodyPr/>
        <a:lstStyle/>
        <a:p>
          <a:endParaRPr lang="en-US"/>
        </a:p>
      </dgm:t>
    </dgm:pt>
    <dgm:pt modelId="{E86EE4F1-9F80-42A4-A85A-2985033032AE}" type="pres">
      <dgm:prSet presAssocID="{EB7F812F-2651-47DF-A1DD-3C559751639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E4E229-2B6F-4332-BCC8-91BBD81E83C1}" type="pres">
      <dgm:prSet presAssocID="{B6FA60ED-6B6F-45EE-84DB-6E6DEB063055}" presName="node" presStyleLbl="node1" presStyleIdx="0" presStyleCnt="5" custRadScaleRad="104321" custRadScaleInc="-42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4B723-1463-4C05-A723-0C6796542859}" type="pres">
      <dgm:prSet presAssocID="{14A62A5F-0A9A-4B1E-A307-5FEA22DB9F76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F988406-83A9-4F5C-BA8A-1B2453A53C7B}" type="pres">
      <dgm:prSet presAssocID="{14A62A5F-0A9A-4B1E-A307-5FEA22DB9F7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F72CE90-6FCC-4029-BDBC-A9460CAF4E39}" type="pres">
      <dgm:prSet presAssocID="{2BD7C073-6DB7-449D-8446-22EBEE3C9B9C}" presName="node" presStyleLbl="node1" presStyleIdx="1" presStyleCnt="5" custRadScaleRad="90164" custRadScaleInc="713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C7667-C889-4356-AFB2-0730EB71B9C6}" type="pres">
      <dgm:prSet presAssocID="{769D6EF8-1A2C-4CE6-9909-277E9EC7E4C4}" presName="sibTrans" presStyleLbl="sibTrans2D1" presStyleIdx="1" presStyleCnt="5"/>
      <dgm:spPr/>
      <dgm:t>
        <a:bodyPr/>
        <a:lstStyle/>
        <a:p>
          <a:endParaRPr lang="en-US"/>
        </a:p>
      </dgm:t>
    </dgm:pt>
    <dgm:pt modelId="{3987DE51-4352-48A8-8AF4-D24894D5F0BC}" type="pres">
      <dgm:prSet presAssocID="{769D6EF8-1A2C-4CE6-9909-277E9EC7E4C4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C4EE38B-C27F-4429-9EB8-82BAAAD51B08}" type="pres">
      <dgm:prSet presAssocID="{FA8DC3C4-D494-4734-9D34-64DC72E031FA}" presName="node" presStyleLbl="node1" presStyleIdx="2" presStyleCnt="5" custRadScaleRad="95075" custRadScaleInc="131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A9AEAA-E71E-4A39-A6FA-778FFC7147CC}" type="pres">
      <dgm:prSet presAssocID="{6199DEC7-9024-4698-83B8-021C080BC2FC}" presName="sibTrans" presStyleLbl="sibTrans2D1" presStyleIdx="2" presStyleCnt="5"/>
      <dgm:spPr/>
      <dgm:t>
        <a:bodyPr/>
        <a:lstStyle/>
        <a:p>
          <a:endParaRPr lang="en-US"/>
        </a:p>
      </dgm:t>
    </dgm:pt>
    <dgm:pt modelId="{81DF3039-0D65-4B4B-8A46-45E2365F45A8}" type="pres">
      <dgm:prSet presAssocID="{6199DEC7-9024-4698-83B8-021C080BC2F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E531A5C3-DCAC-4108-BB6C-F20F720869E5}" type="pres">
      <dgm:prSet presAssocID="{7C24DA18-A1CB-4A1B-B12D-18E8F0D16832}" presName="node" presStyleLbl="node1" presStyleIdx="3" presStyleCnt="5" custRadScaleRad="104633" custRadScaleInc="178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75100-C04A-4FB2-88EF-BD238A5B95AC}" type="pres">
      <dgm:prSet presAssocID="{21894CD2-FC5F-48FF-BF2D-F54F85499E1F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B11FEB7-7157-49DA-872B-F62D583763D9}" type="pres">
      <dgm:prSet presAssocID="{21894CD2-FC5F-48FF-BF2D-F54F85499E1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08373B6-9F07-4614-B786-EBE98B99C38B}" type="pres">
      <dgm:prSet presAssocID="{9A465316-C4E0-4962-A1C9-BF60E110213B}" presName="node" presStyleLbl="node1" presStyleIdx="4" presStyleCnt="5" custRadScaleRad="106050" custRadScaleInc="324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877F1-92A1-41B2-9C95-B478507EBB88}" type="pres">
      <dgm:prSet presAssocID="{77432143-B4A1-41A2-B7D8-7CB16F39442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47948486-F460-45B7-9815-A6A9776F74FE}" type="pres">
      <dgm:prSet presAssocID="{77432143-B4A1-41A2-B7D8-7CB16F394426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1157721-067D-4D3C-97C9-2FD1C5CA9124}" srcId="{EB7F812F-2651-47DF-A1DD-3C5597516399}" destId="{9A465316-C4E0-4962-A1C9-BF60E110213B}" srcOrd="4" destOrd="0" parTransId="{F62FBD14-B182-48D9-BE20-A8B49FCBEA17}" sibTransId="{77432143-B4A1-41A2-B7D8-7CB16F394426}"/>
    <dgm:cxn modelId="{312BD62F-2A63-42E6-9774-9CA52E2ADFFE}" srcId="{EB7F812F-2651-47DF-A1DD-3C5597516399}" destId="{2BD7C073-6DB7-449D-8446-22EBEE3C9B9C}" srcOrd="1" destOrd="0" parTransId="{A0A8E35B-EA5F-4ED3-A7C0-890DB0DB9D6A}" sibTransId="{769D6EF8-1A2C-4CE6-9909-277E9EC7E4C4}"/>
    <dgm:cxn modelId="{3F52D960-1EBA-4B07-A14A-648EB53977FF}" type="presOf" srcId="{2BD7C073-6DB7-449D-8446-22EBEE3C9B9C}" destId="{BF72CE90-6FCC-4029-BDBC-A9460CAF4E39}" srcOrd="0" destOrd="0" presId="urn:microsoft.com/office/officeart/2005/8/layout/cycle2"/>
    <dgm:cxn modelId="{F00F8745-4F44-41E5-AB2E-EEC2513A3FCD}" type="presOf" srcId="{769D6EF8-1A2C-4CE6-9909-277E9EC7E4C4}" destId="{CE6C7667-C889-4356-AFB2-0730EB71B9C6}" srcOrd="0" destOrd="0" presId="urn:microsoft.com/office/officeart/2005/8/layout/cycle2"/>
    <dgm:cxn modelId="{6D43A4A2-92D1-4CBF-981B-91B6DADD2D2C}" type="presOf" srcId="{77432143-B4A1-41A2-B7D8-7CB16F394426}" destId="{47948486-F460-45B7-9815-A6A9776F74FE}" srcOrd="1" destOrd="0" presId="urn:microsoft.com/office/officeart/2005/8/layout/cycle2"/>
    <dgm:cxn modelId="{42ED8D2F-3627-483E-A3C1-5AFAC86922F9}" srcId="{EB7F812F-2651-47DF-A1DD-3C5597516399}" destId="{B6FA60ED-6B6F-45EE-84DB-6E6DEB063055}" srcOrd="0" destOrd="0" parTransId="{1862DC88-3390-4C8F-ADFA-002F36054F54}" sibTransId="{14A62A5F-0A9A-4B1E-A307-5FEA22DB9F76}"/>
    <dgm:cxn modelId="{F25FFD37-87AC-4D44-A9F7-548DEE5CD42D}" type="presOf" srcId="{6199DEC7-9024-4698-83B8-021C080BC2FC}" destId="{15A9AEAA-E71E-4A39-A6FA-778FFC7147CC}" srcOrd="0" destOrd="0" presId="urn:microsoft.com/office/officeart/2005/8/layout/cycle2"/>
    <dgm:cxn modelId="{9D2F086E-38CF-41BA-BF1B-26BFD85E71C8}" srcId="{EB7F812F-2651-47DF-A1DD-3C5597516399}" destId="{7C24DA18-A1CB-4A1B-B12D-18E8F0D16832}" srcOrd="3" destOrd="0" parTransId="{1B85F9C1-99AE-4294-ACFC-1130740EB125}" sibTransId="{21894CD2-FC5F-48FF-BF2D-F54F85499E1F}"/>
    <dgm:cxn modelId="{44804565-9FA7-4514-94C2-5E1E3F3B49DC}" type="presOf" srcId="{7C24DA18-A1CB-4A1B-B12D-18E8F0D16832}" destId="{E531A5C3-DCAC-4108-BB6C-F20F720869E5}" srcOrd="0" destOrd="0" presId="urn:microsoft.com/office/officeart/2005/8/layout/cycle2"/>
    <dgm:cxn modelId="{9C53676F-4BFA-4D39-96D5-3971BF4F7B0B}" type="presOf" srcId="{9A465316-C4E0-4962-A1C9-BF60E110213B}" destId="{D08373B6-9F07-4614-B786-EBE98B99C38B}" srcOrd="0" destOrd="0" presId="urn:microsoft.com/office/officeart/2005/8/layout/cycle2"/>
    <dgm:cxn modelId="{3E91E283-7325-4FB3-B550-2A41C7FE003D}" type="presOf" srcId="{FA8DC3C4-D494-4734-9D34-64DC72E031FA}" destId="{6C4EE38B-C27F-4429-9EB8-82BAAAD51B08}" srcOrd="0" destOrd="0" presId="urn:microsoft.com/office/officeart/2005/8/layout/cycle2"/>
    <dgm:cxn modelId="{6E3659B1-0CDF-42B5-93E3-E2B85783ADA2}" type="presOf" srcId="{14A62A5F-0A9A-4B1E-A307-5FEA22DB9F76}" destId="{BF988406-83A9-4F5C-BA8A-1B2453A53C7B}" srcOrd="1" destOrd="0" presId="urn:microsoft.com/office/officeart/2005/8/layout/cycle2"/>
    <dgm:cxn modelId="{02A51190-8C21-4077-B7B6-090939740F98}" type="presOf" srcId="{21894CD2-FC5F-48FF-BF2D-F54F85499E1F}" destId="{6DC75100-C04A-4FB2-88EF-BD238A5B95AC}" srcOrd="0" destOrd="0" presId="urn:microsoft.com/office/officeart/2005/8/layout/cycle2"/>
    <dgm:cxn modelId="{3A08D2BC-96BF-4093-8194-BAB137C14787}" type="presOf" srcId="{77432143-B4A1-41A2-B7D8-7CB16F394426}" destId="{737877F1-92A1-41B2-9C95-B478507EBB88}" srcOrd="0" destOrd="0" presId="urn:microsoft.com/office/officeart/2005/8/layout/cycle2"/>
    <dgm:cxn modelId="{13D16F4E-CB98-4A34-BB06-B2AB9FD5A3C9}" type="presOf" srcId="{21894CD2-FC5F-48FF-BF2D-F54F85499E1F}" destId="{5B11FEB7-7157-49DA-872B-F62D583763D9}" srcOrd="1" destOrd="0" presId="urn:microsoft.com/office/officeart/2005/8/layout/cycle2"/>
    <dgm:cxn modelId="{749EF8B0-98C8-426F-BDD8-EBB6007A7B62}" type="presOf" srcId="{EB7F812F-2651-47DF-A1DD-3C5597516399}" destId="{E86EE4F1-9F80-42A4-A85A-2985033032AE}" srcOrd="0" destOrd="0" presId="urn:microsoft.com/office/officeart/2005/8/layout/cycle2"/>
    <dgm:cxn modelId="{04872EB3-986F-4A79-9F3E-720432592978}" type="presOf" srcId="{769D6EF8-1A2C-4CE6-9909-277E9EC7E4C4}" destId="{3987DE51-4352-48A8-8AF4-D24894D5F0BC}" srcOrd="1" destOrd="0" presId="urn:microsoft.com/office/officeart/2005/8/layout/cycle2"/>
    <dgm:cxn modelId="{F36F5725-9CFE-4FB3-A32D-3D29D4FE98C7}" type="presOf" srcId="{B6FA60ED-6B6F-45EE-84DB-6E6DEB063055}" destId="{FCE4E229-2B6F-4332-BCC8-91BBD81E83C1}" srcOrd="0" destOrd="0" presId="urn:microsoft.com/office/officeart/2005/8/layout/cycle2"/>
    <dgm:cxn modelId="{BEA8B355-55F8-43E8-8B73-7FBE59E24CEA}" type="presOf" srcId="{6199DEC7-9024-4698-83B8-021C080BC2FC}" destId="{81DF3039-0D65-4B4B-8A46-45E2365F45A8}" srcOrd="1" destOrd="0" presId="urn:microsoft.com/office/officeart/2005/8/layout/cycle2"/>
    <dgm:cxn modelId="{149AFD06-9D5C-4E22-9120-B7D927ABF035}" type="presOf" srcId="{14A62A5F-0A9A-4B1E-A307-5FEA22DB9F76}" destId="{1074B723-1463-4C05-A723-0C6796542859}" srcOrd="0" destOrd="0" presId="urn:microsoft.com/office/officeart/2005/8/layout/cycle2"/>
    <dgm:cxn modelId="{7F93557C-01BE-4C8D-9815-BDE1E15D52AD}" srcId="{EB7F812F-2651-47DF-A1DD-3C5597516399}" destId="{FA8DC3C4-D494-4734-9D34-64DC72E031FA}" srcOrd="2" destOrd="0" parTransId="{DCBBFA7B-CAA1-4B66-8FD4-E10750B5C02E}" sibTransId="{6199DEC7-9024-4698-83B8-021C080BC2FC}"/>
    <dgm:cxn modelId="{72C80387-440C-44A1-A1DB-DD166524F4D7}" type="presParOf" srcId="{E86EE4F1-9F80-42A4-A85A-2985033032AE}" destId="{FCE4E229-2B6F-4332-BCC8-91BBD81E83C1}" srcOrd="0" destOrd="0" presId="urn:microsoft.com/office/officeart/2005/8/layout/cycle2"/>
    <dgm:cxn modelId="{4C0347FE-CBE3-442E-8533-3328D07CC157}" type="presParOf" srcId="{E86EE4F1-9F80-42A4-A85A-2985033032AE}" destId="{1074B723-1463-4C05-A723-0C6796542859}" srcOrd="1" destOrd="0" presId="urn:microsoft.com/office/officeart/2005/8/layout/cycle2"/>
    <dgm:cxn modelId="{22CFA79A-64F8-4749-A0CF-252BB3D1F224}" type="presParOf" srcId="{1074B723-1463-4C05-A723-0C6796542859}" destId="{BF988406-83A9-4F5C-BA8A-1B2453A53C7B}" srcOrd="0" destOrd="0" presId="urn:microsoft.com/office/officeart/2005/8/layout/cycle2"/>
    <dgm:cxn modelId="{0DBD1653-E8A7-4366-ADF9-03A4F2E854B5}" type="presParOf" srcId="{E86EE4F1-9F80-42A4-A85A-2985033032AE}" destId="{BF72CE90-6FCC-4029-BDBC-A9460CAF4E39}" srcOrd="2" destOrd="0" presId="urn:microsoft.com/office/officeart/2005/8/layout/cycle2"/>
    <dgm:cxn modelId="{D3B52094-1CAB-4520-8529-EB7E629A885E}" type="presParOf" srcId="{E86EE4F1-9F80-42A4-A85A-2985033032AE}" destId="{CE6C7667-C889-4356-AFB2-0730EB71B9C6}" srcOrd="3" destOrd="0" presId="urn:microsoft.com/office/officeart/2005/8/layout/cycle2"/>
    <dgm:cxn modelId="{EAEB83D3-16FE-4FBF-9F84-CFDDE4D81F16}" type="presParOf" srcId="{CE6C7667-C889-4356-AFB2-0730EB71B9C6}" destId="{3987DE51-4352-48A8-8AF4-D24894D5F0BC}" srcOrd="0" destOrd="0" presId="urn:microsoft.com/office/officeart/2005/8/layout/cycle2"/>
    <dgm:cxn modelId="{886CA264-43E7-4D79-A950-0FC0DB45C306}" type="presParOf" srcId="{E86EE4F1-9F80-42A4-A85A-2985033032AE}" destId="{6C4EE38B-C27F-4429-9EB8-82BAAAD51B08}" srcOrd="4" destOrd="0" presId="urn:microsoft.com/office/officeart/2005/8/layout/cycle2"/>
    <dgm:cxn modelId="{18B43590-3197-404A-8894-A3A095522678}" type="presParOf" srcId="{E86EE4F1-9F80-42A4-A85A-2985033032AE}" destId="{15A9AEAA-E71E-4A39-A6FA-778FFC7147CC}" srcOrd="5" destOrd="0" presId="urn:microsoft.com/office/officeart/2005/8/layout/cycle2"/>
    <dgm:cxn modelId="{7A0F995B-1687-46BB-819E-F022C763B098}" type="presParOf" srcId="{15A9AEAA-E71E-4A39-A6FA-778FFC7147CC}" destId="{81DF3039-0D65-4B4B-8A46-45E2365F45A8}" srcOrd="0" destOrd="0" presId="urn:microsoft.com/office/officeart/2005/8/layout/cycle2"/>
    <dgm:cxn modelId="{711CA137-299F-47D5-88DE-8536B042A8E6}" type="presParOf" srcId="{E86EE4F1-9F80-42A4-A85A-2985033032AE}" destId="{E531A5C3-DCAC-4108-BB6C-F20F720869E5}" srcOrd="6" destOrd="0" presId="urn:microsoft.com/office/officeart/2005/8/layout/cycle2"/>
    <dgm:cxn modelId="{B722218D-A20B-4EE5-820F-CDC310C5F73D}" type="presParOf" srcId="{E86EE4F1-9F80-42A4-A85A-2985033032AE}" destId="{6DC75100-C04A-4FB2-88EF-BD238A5B95AC}" srcOrd="7" destOrd="0" presId="urn:microsoft.com/office/officeart/2005/8/layout/cycle2"/>
    <dgm:cxn modelId="{4E5773FE-ACFE-440F-B4E3-F083EE8A4E63}" type="presParOf" srcId="{6DC75100-C04A-4FB2-88EF-BD238A5B95AC}" destId="{5B11FEB7-7157-49DA-872B-F62D583763D9}" srcOrd="0" destOrd="0" presId="urn:microsoft.com/office/officeart/2005/8/layout/cycle2"/>
    <dgm:cxn modelId="{582EAE4F-1F7E-4F01-AC7B-FE16B4443540}" type="presParOf" srcId="{E86EE4F1-9F80-42A4-A85A-2985033032AE}" destId="{D08373B6-9F07-4614-B786-EBE98B99C38B}" srcOrd="8" destOrd="0" presId="urn:microsoft.com/office/officeart/2005/8/layout/cycle2"/>
    <dgm:cxn modelId="{59E2447E-C3CD-443B-9261-5E661F397A66}" type="presParOf" srcId="{E86EE4F1-9F80-42A4-A85A-2985033032AE}" destId="{737877F1-92A1-41B2-9C95-B478507EBB88}" srcOrd="9" destOrd="0" presId="urn:microsoft.com/office/officeart/2005/8/layout/cycle2"/>
    <dgm:cxn modelId="{212D40B7-8049-4E16-988E-8397D8BE677F}" type="presParOf" srcId="{737877F1-92A1-41B2-9C95-B478507EBB88}" destId="{47948486-F460-45B7-9815-A6A9776F74F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4E229-2B6F-4332-BCC8-91BBD81E83C1}">
      <dsp:nvSpPr>
        <dsp:cNvPr id="0" name=""/>
        <dsp:cNvSpPr/>
      </dsp:nvSpPr>
      <dsp:spPr>
        <a:xfrm>
          <a:off x="4143378" y="0"/>
          <a:ext cx="1314449" cy="1314449"/>
        </a:xfrm>
        <a:prstGeom prst="ellipse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জন্ম-১৩৩২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35875" y="192497"/>
        <a:ext cx="929455" cy="929455"/>
      </dsp:txXfrm>
    </dsp:sp>
    <dsp:sp modelId="{1074B723-1463-4C05-A723-0C6796542859}">
      <dsp:nvSpPr>
        <dsp:cNvPr id="0" name=""/>
        <dsp:cNvSpPr/>
      </dsp:nvSpPr>
      <dsp:spPr>
        <a:xfrm rot="2631807">
          <a:off x="5393005" y="1361305"/>
          <a:ext cx="741948" cy="4436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411571" y="1403919"/>
        <a:ext cx="608860" cy="266176"/>
      </dsp:txXfrm>
    </dsp:sp>
    <dsp:sp modelId="{BF72CE90-6FCC-4029-BDBC-A9460CAF4E39}">
      <dsp:nvSpPr>
        <dsp:cNvPr id="0" name=""/>
        <dsp:cNvSpPr/>
      </dsp:nvSpPr>
      <dsp:spPr>
        <a:xfrm>
          <a:off x="6100409" y="1880888"/>
          <a:ext cx="1314449" cy="1314449"/>
        </a:xfrm>
        <a:prstGeom prst="ellipse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তিউনিসে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92906" y="2073385"/>
        <a:ext cx="929455" cy="929455"/>
      </dsp:txXfrm>
    </dsp:sp>
    <dsp:sp modelId="{CE6C7667-C889-4356-AFB2-0730EB71B9C6}">
      <dsp:nvSpPr>
        <dsp:cNvPr id="0" name=""/>
        <dsp:cNvSpPr/>
      </dsp:nvSpPr>
      <dsp:spPr>
        <a:xfrm rot="8850904">
          <a:off x="5638379" y="2887549"/>
          <a:ext cx="444106" cy="4436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5761055" y="2940535"/>
        <a:ext cx="311018" cy="266176"/>
      </dsp:txXfrm>
    </dsp:sp>
    <dsp:sp modelId="{6C4EE38B-C27F-4429-9EB8-82BAAAD51B08}">
      <dsp:nvSpPr>
        <dsp:cNvPr id="0" name=""/>
        <dsp:cNvSpPr/>
      </dsp:nvSpPr>
      <dsp:spPr>
        <a:xfrm>
          <a:off x="4284800" y="3036888"/>
          <a:ext cx="1314449" cy="1314449"/>
        </a:xfrm>
        <a:prstGeom prst="ellipse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/>
            <a:t>মৃত্যু-১৪০৬</a:t>
          </a:r>
          <a:endParaRPr lang="en-US" sz="2400" kern="1200" dirty="0"/>
        </a:p>
      </dsp:txBody>
      <dsp:txXfrm>
        <a:off x="4477297" y="3229385"/>
        <a:ext cx="929455" cy="929455"/>
      </dsp:txXfrm>
    </dsp:sp>
    <dsp:sp modelId="{15A9AEAA-E71E-4A39-A6FA-778FFC7147CC}">
      <dsp:nvSpPr>
        <dsp:cNvPr id="0" name=""/>
        <dsp:cNvSpPr/>
      </dsp:nvSpPr>
      <dsp:spPr>
        <a:xfrm rot="13787448">
          <a:off x="4012820" y="2646885"/>
          <a:ext cx="462897" cy="4436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4122323" y="2786429"/>
        <a:ext cx="329809" cy="266176"/>
      </dsp:txXfrm>
    </dsp:sp>
    <dsp:sp modelId="{E531A5C3-DCAC-4108-BB6C-F20F720869E5}">
      <dsp:nvSpPr>
        <dsp:cNvPr id="0" name=""/>
        <dsp:cNvSpPr/>
      </dsp:nvSpPr>
      <dsp:spPr>
        <a:xfrm>
          <a:off x="2872373" y="1366050"/>
          <a:ext cx="1314449" cy="1314449"/>
        </a:xfrm>
        <a:prstGeom prst="ellipse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১৭ মার্চ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64870" y="1558547"/>
        <a:ext cx="929455" cy="929455"/>
      </dsp:txXfrm>
    </dsp:sp>
    <dsp:sp modelId="{6DC75100-C04A-4FB2-88EF-BD238A5B95AC}">
      <dsp:nvSpPr>
        <dsp:cNvPr id="0" name=""/>
        <dsp:cNvSpPr/>
      </dsp:nvSpPr>
      <dsp:spPr>
        <a:xfrm rot="20542562">
          <a:off x="4514402" y="1335625"/>
          <a:ext cx="963139" cy="4436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517525" y="1444497"/>
        <a:ext cx="830051" cy="266176"/>
      </dsp:txXfrm>
    </dsp:sp>
    <dsp:sp modelId="{D08373B6-9F07-4614-B786-EBE98B99C38B}">
      <dsp:nvSpPr>
        <dsp:cNvPr id="0" name=""/>
        <dsp:cNvSpPr/>
      </dsp:nvSpPr>
      <dsp:spPr>
        <a:xfrm>
          <a:off x="5857079" y="417872"/>
          <a:ext cx="1314449" cy="1314449"/>
        </a:xfrm>
        <a:prstGeom prst="ellipse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২৭ মে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49576" y="610369"/>
        <a:ext cx="929455" cy="929455"/>
      </dsp:txXfrm>
    </dsp:sp>
    <dsp:sp modelId="{737877F1-92A1-41B2-9C95-B478507EBB88}">
      <dsp:nvSpPr>
        <dsp:cNvPr id="0" name=""/>
        <dsp:cNvSpPr/>
      </dsp:nvSpPr>
      <dsp:spPr>
        <a:xfrm rot="11622222">
          <a:off x="5544896" y="645944"/>
          <a:ext cx="238214" cy="4436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5615343" y="743134"/>
        <a:ext cx="166750" cy="266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5BA1-5460-4E01-ABB0-3D3B86DB7D97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FBC1-A255-43DE-AB76-F0A5EDE46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2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5BA1-5460-4E01-ABB0-3D3B86DB7D97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FBC1-A255-43DE-AB76-F0A5EDE46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84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5BA1-5460-4E01-ABB0-3D3B86DB7D97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FBC1-A255-43DE-AB76-F0A5EDE46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9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5BA1-5460-4E01-ABB0-3D3B86DB7D97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FBC1-A255-43DE-AB76-F0A5EDE46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2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5BA1-5460-4E01-ABB0-3D3B86DB7D97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FBC1-A255-43DE-AB76-F0A5EDE46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1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5BA1-5460-4E01-ABB0-3D3B86DB7D97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FBC1-A255-43DE-AB76-F0A5EDE46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9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5BA1-5460-4E01-ABB0-3D3B86DB7D97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FBC1-A255-43DE-AB76-F0A5EDE46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4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5BA1-5460-4E01-ABB0-3D3B86DB7D97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FBC1-A255-43DE-AB76-F0A5EDE46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8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5BA1-5460-4E01-ABB0-3D3B86DB7D97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FBC1-A255-43DE-AB76-F0A5EDE46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64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5BA1-5460-4E01-ABB0-3D3B86DB7D97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FBC1-A255-43DE-AB76-F0A5EDE46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3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5BA1-5460-4E01-ABB0-3D3B86DB7D97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FBC1-A255-43DE-AB76-F0A5EDE46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3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65BA1-5460-4E01-ABB0-3D3B86DB7D97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2FBC1-A255-43DE-AB76-F0A5EDE46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1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f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fif"/><Relationship Id="rId4" Type="http://schemas.openxmlformats.org/officeDocument/2006/relationships/image" Target="../media/image11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54944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765629" y="2525486"/>
            <a:ext cx="11281228" cy="1492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</a:t>
            </a:r>
            <a:r>
              <a:rPr lang="en-US" sz="6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6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স্বগতম</a:t>
            </a:r>
            <a:endParaRPr lang="en-US" sz="6600" dirty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4545" y="1078077"/>
            <a:ext cx="38699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en-US" sz="44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endParaRPr lang="en-US" sz="4400" b="1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62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48296"/>
            <a:ext cx="12095018" cy="7313929"/>
          </a:xfrm>
        </p:spPr>
      </p:pic>
    </p:spTree>
    <p:extLst>
      <p:ext uri="{BB962C8B-B14F-4D97-AF65-F5344CB8AC3E}">
        <p14:creationId xmlns:p14="http://schemas.microsoft.com/office/powerpoint/2010/main" val="259588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6982"/>
            <a:ext cx="12192001" cy="6761018"/>
          </a:xfrm>
        </p:spPr>
      </p:pic>
    </p:spTree>
    <p:extLst>
      <p:ext uri="{BB962C8B-B14F-4D97-AF65-F5344CB8AC3E}">
        <p14:creationId xmlns:p14="http://schemas.microsoft.com/office/powerpoint/2010/main" val="86940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5" name="Rectangle 4"/>
          <p:cNvSpPr/>
          <p:nvPr/>
        </p:nvSpPr>
        <p:spPr>
          <a:xfrm>
            <a:off x="3778011" y="5502625"/>
            <a:ext cx="8167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ইবনে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খালদুনের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1050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১।ইবনে খালদুন তাঁর গবেষণায় কোন পদ্ধতি অনুসরণ করেন?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(ক)দার্শনিক         (খ)বৈজ্ঞানিক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ঐতিহাসিক     (ঘ) রাজনৈতিক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ইবনে খালদুন এর বিখ্যাত গ্রন্থে নাম কি?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আল কিসাস        (খ) আল-আইয়াম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আল-আকবর        (ঘ) আল-মুকাদ্দিমা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আসাবিয়ার উৎস হিসেবে অধিকতর গ্রহণযোগ্য কোন?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5500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Beautiful &lt;strong&gt;Home&lt;/strong&gt; with roof and green Lawns in Dall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593273" y="6052458"/>
            <a:ext cx="10238509" cy="805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ইবনে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খালদুনের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03" y="161137"/>
            <a:ext cx="3164114" cy="1325563"/>
          </a:xfrm>
          <a:noFill/>
        </p:spPr>
        <p:txBody>
          <a:bodyPr>
            <a:normAutofit/>
          </a:bodyPr>
          <a:lstStyle/>
          <a:p>
            <a:r>
              <a:rPr lang="bn-IN" sz="7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 কাজ</a:t>
            </a:r>
            <a:endParaRPr lang="en-US" sz="72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077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chid &lt;strong&gt;Flower&lt;/strong&gt; 1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0" y="0"/>
            <a:ext cx="12366170" cy="7587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56" y="234496"/>
            <a:ext cx="4459514" cy="1325563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94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27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5"/>
          <p:cNvSpPr>
            <a:spLocks noGrp="1"/>
          </p:cNvSpPr>
          <p:nvPr>
            <p:ph sz="half" idx="2"/>
          </p:nvPr>
        </p:nvSpPr>
        <p:spPr>
          <a:xfrm>
            <a:off x="915945" y="1554521"/>
            <a:ext cx="5246914" cy="4905829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                                                                                                       </a:t>
            </a:r>
          </a:p>
          <a:p>
            <a:pPr>
              <a:buNone/>
            </a:pPr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sz="24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উম্মে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হাবিবা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আক্তার</a:t>
            </a:r>
            <a:endParaRPr lang="en-US" sz="24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প্রভাষক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(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সমাজবিজ্ঞান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)</a:t>
            </a:r>
          </a:p>
          <a:p>
            <a:pPr algn="ctr">
              <a:buNone/>
            </a:pP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বওলা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ডিগ্রি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কলেজ</a:t>
            </a:r>
            <a:endParaRPr lang="en-US" sz="24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ফুলপুর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ময়মনসিংহ</a:t>
            </a:r>
            <a:endParaRPr lang="en-US" sz="24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" name="Content Placeholder 7"/>
          <p:cNvSpPr>
            <a:spLocks noGrp="1"/>
          </p:cNvSpPr>
          <p:nvPr>
            <p:ph sz="quarter" idx="4"/>
          </p:nvPr>
        </p:nvSpPr>
        <p:spPr>
          <a:xfrm>
            <a:off x="6438211" y="1554521"/>
            <a:ext cx="5244273" cy="4905829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</a:t>
            </a:r>
          </a:p>
          <a:p>
            <a:pPr>
              <a:buNone/>
            </a:pPr>
            <a:endParaRPr lang="en-US" sz="32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বিষয়ঃ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সমাজবিজ্ঞান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শ্রেণিঃ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একাদশ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অধ্যায়ঃ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তৃতীয়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 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পাঠঃ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সমাজবিজ্ঞানের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মতবাদ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অবদান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সময়ঃ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৪০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মিনিট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125" y="1817007"/>
            <a:ext cx="1943817" cy="240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9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501252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09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894"/>
            <a:ext cx="4090122" cy="40300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851"/>
            <a:ext cx="4456265" cy="3923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5" y="0"/>
            <a:ext cx="4556847" cy="375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5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35495 0.422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7" y="2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81 -0.01203 L 0.63177 0.026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18848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1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ইবনে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খালদুনের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ঁর বিখ্যাত গ্রন্থসমূহ সম্পর্কে বলতে পারবে।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ইবনে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খালদুনের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কর্মজীবন সম্পর্কে বিশ্লেষণ করতে পারবে।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1159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112015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1436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73" y="3381808"/>
            <a:ext cx="1440872" cy="94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153150" cy="576984"/>
          </a:xfrm>
        </p:spPr>
        <p:txBody>
          <a:bodyPr>
            <a:normAutofit fontScale="90000"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ইবনে খালদুনের গ্রন্থ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46" y="1815378"/>
            <a:ext cx="2308514" cy="34077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359" y="1939636"/>
            <a:ext cx="2236642" cy="31592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133" y="1517072"/>
            <a:ext cx="3899406" cy="40043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11" y="2023376"/>
            <a:ext cx="2775455" cy="299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8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169</Words>
  <Application>Microsoft Office PowerPoint</Application>
  <PresentationFormat>Widescreen</PresentationFormat>
  <Paragraphs>43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Shonar Bangla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ইবনে খালদুনের গ্রন্থ</vt:lpstr>
      <vt:lpstr>PowerPoint Presentation</vt:lpstr>
      <vt:lpstr>PowerPoint Presentation</vt:lpstr>
      <vt:lpstr>দলীয় কাজ</vt:lpstr>
      <vt:lpstr>PowerPoint Presentation</vt:lpstr>
      <vt:lpstr>বাড়ি কাজ</vt:lpstr>
      <vt:lpstr>আল্লাহ হাফেজ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21</cp:revision>
  <dcterms:created xsi:type="dcterms:W3CDTF">2020-02-27T05:12:25Z</dcterms:created>
  <dcterms:modified xsi:type="dcterms:W3CDTF">2020-02-28T11:58:19Z</dcterms:modified>
</cp:coreProperties>
</file>