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8" r:id="rId1"/>
    <p:sldMasterId id="214748431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73" r:id="rId14"/>
    <p:sldId id="274" r:id="rId15"/>
    <p:sldId id="277" r:id="rId16"/>
    <p:sldId id="276" r:id="rId17"/>
    <p:sldId id="278" r:id="rId18"/>
    <p:sldId id="280" r:id="rId19"/>
    <p:sldId id="279" r:id="rId20"/>
    <p:sldId id="269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4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9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4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40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3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9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9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91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8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6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5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2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1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4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30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55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7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1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6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380" y="350520"/>
            <a:ext cx="4000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1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3979" y="0"/>
            <a:ext cx="1989647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6560" y="4508927"/>
            <a:ext cx="502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955" y="545112"/>
            <a:ext cx="6002216" cy="35172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932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161" y="358170"/>
            <a:ext cx="1880643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165" y="360021"/>
            <a:ext cx="3609320" cy="39164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602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161" y="358170"/>
            <a:ext cx="1880643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ড়ি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11" y="810621"/>
            <a:ext cx="5454615" cy="32217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6994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0153" y="358170"/>
            <a:ext cx="1888659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474" y="667308"/>
            <a:ext cx="4016295" cy="31346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615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0153" y="358170"/>
            <a:ext cx="1888659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ড়ি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251" y="932397"/>
            <a:ext cx="3002316" cy="41698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6607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9240" y="358170"/>
            <a:ext cx="2010487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63" y="683423"/>
            <a:ext cx="5024242" cy="35930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8625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9240" y="358170"/>
            <a:ext cx="2010487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ঝি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36089"/>
            <a:ext cx="2587030" cy="37404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3660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Point Star 1"/>
          <p:cNvSpPr/>
          <p:nvPr/>
        </p:nvSpPr>
        <p:spPr>
          <a:xfrm>
            <a:off x="1454046" y="1948721"/>
            <a:ext cx="3087973" cy="3147935"/>
          </a:xfrm>
          <a:prstGeom prst="star1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4497" y="360947"/>
            <a:ext cx="10737691" cy="104812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বর্ণ দিয়ে শুরু হয়েছে এমন শব্দগুলো দাগ টেনে মিলাই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8845"/>
              </p:ext>
            </p:extLst>
          </p:nvPr>
        </p:nvGraphicFramePr>
        <p:xfrm>
          <a:off x="1672236" y="1738996"/>
          <a:ext cx="7846518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3259"/>
                <a:gridCol w="3923259"/>
              </a:tblGrid>
              <a:tr h="1176694"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ঘর</a:t>
                      </a:r>
                      <a:endParaRPr lang="en-US" sz="72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খরগোশ</a:t>
                      </a:r>
                      <a:r>
                        <a:rPr lang="bn-BD" sz="7200" baseline="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176694"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কলা</a:t>
                      </a:r>
                      <a:r>
                        <a:rPr lang="bn-BD" sz="7200" baseline="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গাড়ি </a:t>
                      </a:r>
                      <a:endParaRPr lang="en-US" sz="72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176694"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গাছ</a:t>
                      </a:r>
                      <a:r>
                        <a:rPr lang="bn-BD" sz="7200" baseline="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কলম</a:t>
                      </a:r>
                      <a:endParaRPr lang="en-US" sz="72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176694"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খাতা</a:t>
                      </a:r>
                      <a:r>
                        <a:rPr lang="bn-BD" sz="7200" baseline="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ঘড়ি</a:t>
                      </a:r>
                      <a:r>
                        <a:rPr lang="bn-BD" sz="7200" baseline="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3612630" y="2638269"/>
            <a:ext cx="3357796" cy="311795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72197" y="3537679"/>
            <a:ext cx="2503357" cy="11092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07698" y="3657600"/>
            <a:ext cx="3462728" cy="13341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312826" y="2420912"/>
            <a:ext cx="3252866" cy="34102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49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32748" y="614597"/>
            <a:ext cx="5036695" cy="8544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94282" y="2518348"/>
            <a:ext cx="10373193" cy="2533337"/>
            <a:chOff x="2338466" y="2518348"/>
            <a:chExt cx="9129009" cy="1963711"/>
          </a:xfrm>
        </p:grpSpPr>
        <p:sp>
          <p:nvSpPr>
            <p:cNvPr id="7" name="Rectangle 6"/>
            <p:cNvSpPr/>
            <p:nvPr/>
          </p:nvSpPr>
          <p:spPr>
            <a:xfrm>
              <a:off x="2338466" y="2518348"/>
              <a:ext cx="9129009" cy="1963711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7" idx="0"/>
              <a:endCxn id="7" idx="2"/>
            </p:cNvCxnSpPr>
            <p:nvPr/>
          </p:nvCxnSpPr>
          <p:spPr>
            <a:xfrm>
              <a:off x="6902971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436308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89555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558977" y="3087974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5672" y="2853992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469036" y="4716040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72926" y="3961987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2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0.46094 -0.29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28554 -0.161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-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1480"/>
            <a:ext cx="1193369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</a:t>
            </a:r>
            <a:endParaRPr lang="en-US" sz="1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457" y="434715"/>
            <a:ext cx="10323226" cy="538609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34840" y="533400"/>
            <a:ext cx="3688080" cy="1112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Rounded Rectangle 3"/>
          <p:cNvSpPr/>
          <p:nvPr/>
        </p:nvSpPr>
        <p:spPr>
          <a:xfrm>
            <a:off x="259080" y="2072640"/>
            <a:ext cx="7741920" cy="4632960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আখলাক হোসেন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নারহট্ট সরকারি প্রাথমিক বিদ্যালয়, কাহালু, বগুড়া।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akhlak.chemist@gmail.com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2920" y="2255520"/>
            <a:ext cx="3855720" cy="3886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057400" y="655320"/>
            <a:ext cx="6187440" cy="1417320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7280" y="2423160"/>
            <a:ext cx="10195560" cy="41300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শ্রেণি: প্রাক-প্রাথমিক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ভাষার কাজ (বাংলা)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 শব্দ পঠণ 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0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389370" y="344774"/>
            <a:ext cx="3749040" cy="16459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42360" y="2590800"/>
            <a:ext cx="829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৩.২.১০ ধ্বনির প্রতীক(বর্ণ) শনাক্ত করতে পারবে।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7973"/>
            <a:ext cx="1204218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</a:t>
            </a:r>
            <a:endParaRPr lang="bn-BD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ক-ঙ </a:t>
            </a:r>
            <a:endParaRPr lang="en-US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1" y="300334"/>
            <a:ext cx="548640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5268" y="4291100"/>
            <a:ext cx="5457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লম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842" y="1029450"/>
            <a:ext cx="4346332" cy="28185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5375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57" y="1043970"/>
            <a:ext cx="3767303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8640" y="4367052"/>
            <a:ext cx="6050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546" y="1463607"/>
            <a:ext cx="4288803" cy="26872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2529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3019" y="0"/>
            <a:ext cx="1989647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0440" y="4508927"/>
            <a:ext cx="5516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রগোশ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419" y="753539"/>
            <a:ext cx="4952079" cy="33973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5899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95</Words>
  <Application>Microsoft Office PowerPoint</Application>
  <PresentationFormat>Widescreen</PresentationFormat>
  <Paragraphs>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2020-02-02T15:51:27Z</dcterms:created>
  <dcterms:modified xsi:type="dcterms:W3CDTF">2020-02-27T15:42:10Z</dcterms:modified>
</cp:coreProperties>
</file>