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9"/>
          <a:stretch/>
        </p:blipFill>
        <p:spPr>
          <a:xfrm>
            <a:off x="0" y="0"/>
            <a:ext cx="9144000" cy="68454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6800" y="1447800"/>
            <a:ext cx="72390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74599"/>
            <a:ext cx="5181600" cy="38602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486401" y="2590800"/>
            <a:ext cx="365760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এক পর্যায়ে পুলিশ </a:t>
            </a:r>
            <a:endParaRPr lang="bn-BD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গুলি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বর্ষণ করে।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228600"/>
            <a:ext cx="3280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২১ 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ফেব্রুয়া</a:t>
            </a: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১৯৫২</a:t>
            </a:r>
            <a:endParaRPr lang="bn-BD" sz="4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0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228600"/>
            <a:ext cx="3155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২১ 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ফেব্রুয়া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১৯৫২</a:t>
            </a:r>
            <a:endParaRPr lang="bn-BD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117" y="1249879"/>
            <a:ext cx="4357283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পুলিশের গুলিতে নিহত হন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93" y="2683820"/>
            <a:ext cx="1502672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muktoblog.net/media/img/129733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465" y="2683820"/>
            <a:ext cx="1492977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83822"/>
            <a:ext cx="1492977" cy="1904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524" y="2687372"/>
            <a:ext cx="1458341" cy="1901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3865" y="2667000"/>
            <a:ext cx="1517735" cy="1921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28097" y="4703510"/>
            <a:ext cx="1606464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সালাম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2595" y="4705047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বরকত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2597" y="4705047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রফিক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452" y="4709603"/>
            <a:ext cx="1602483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শফিউর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4714158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04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58103" y="35004"/>
            <a:ext cx="32544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52600"/>
            <a:ext cx="7239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ভাষা সৈনিক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3124200"/>
            <a:ext cx="7239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ভাষা সৈনিক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সৈনিক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77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58103" y="35004"/>
            <a:ext cx="34932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3711714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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 ব্যাখ্যা কর।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1185" y="2125998"/>
            <a:ext cx="70760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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বাঙালির জাতীয় জীবনে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২১শে ফেব্রুয়ারির</a:t>
            </a:r>
          </a:p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 আলোচনা কর।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77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04513" y="51137"/>
            <a:ext cx="20104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2195812" y="1533369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ব্রিটিশ শাসনের অবসান হয় কত 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5393" y="2505470"/>
            <a:ext cx="620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উর্দুই হবে পাকিস্তানের রাষ্ট্র ভাষা প্রথম কে ঘোষণা দেন?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1200" y="3480487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শহিদদের স্মৃতি অমর করার জন্য ঢাকায়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তারিখে শহীদ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মিনার তৈরী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04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302" y="5783759"/>
            <a:ext cx="6607898" cy="769441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 আন্দোলনেরে পটভূমি উল্লেখ কর</a:t>
            </a:r>
            <a:endParaRPr lang="en-US" sz="4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03" y="1295400"/>
            <a:ext cx="7018897" cy="378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935532"/>
            <a:ext cx="8229600" cy="4855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05200" y="68759"/>
            <a:ext cx="241689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70302_074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663000"/>
            <a:ext cx="441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মিজানুর রহমান </a:t>
            </a:r>
          </a:p>
          <a:p>
            <a:pPr algn="ctr">
              <a:defRPr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পিরোজপুর সরকারি উচ্চ বিদ্যালয়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০১৭১০৪১১৯৬৭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mizan.interspeed@gmail.com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bn-BD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3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4280390" cy="655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1020901"/>
            <a:ext cx="441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pPr algn="ctr">
              <a:defRPr/>
            </a:pPr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</a:t>
            </a:r>
            <a:endParaRPr lang="bn-BD" sz="4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৪৫ মি. </a:t>
            </a:r>
          </a:p>
          <a:p>
            <a:pPr algn="ctr">
              <a:defRPr/>
            </a:pPr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১৮/০১/২০২০খ্রি. </a:t>
            </a:r>
            <a:endParaRPr lang="en-US" sz="4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bn-BD" sz="4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3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bdfdf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5600" cy="6858000"/>
          </a:xfrm>
          <a:prstGeom prst="rect">
            <a:avLst/>
          </a:prstGeom>
        </p:spPr>
      </p:pic>
      <p:pic>
        <p:nvPicPr>
          <p:cNvPr id="6" name="Picture 5" descr="Shahid Minar 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97460" y="4867870"/>
            <a:ext cx="5732660" cy="92333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5400" b="1" u="sng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একুশে </a:t>
            </a:r>
            <a:endParaRPr lang="en-US" sz="5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65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20140821_093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3" y="151608"/>
            <a:ext cx="8708477" cy="6553992"/>
          </a:xfrm>
          <a:prstGeom prst="rect">
            <a:avLst/>
          </a:prstGeom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600200" y="1364159"/>
            <a:ext cx="5347987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…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438400"/>
            <a:ext cx="4323620" cy="64633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পরিচিতি 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2047" y="3276600"/>
            <a:ext cx="6597553" cy="1200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২১শে  ফেব্রুয়ারি রাষ্ট্র ভাষা দিবস সম্পর্কে ব্যাখ্যা  করতে পারবে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4658380"/>
            <a:ext cx="6819496" cy="70788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 শহীদদের ত্যাগ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81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79" y="1662545"/>
            <a:ext cx="3636821" cy="2376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590" y="4191000"/>
            <a:ext cx="36888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রফিকুল ইসলাম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1253835"/>
            <a:ext cx="5029200" cy="1080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১৯৩৪ খ্রিষ্টাব্দের ১লা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জানু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চাঁদপুরে জন্ম গ্রহন করেন।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2486891"/>
            <a:ext cx="5029200" cy="266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কর্মঃ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 নির্দেশিকা, নজরুল জীবনী, বীরের এ রক্তস্রোত মাতার এ অশ্রুধারা, বাংলাদেশের স্বাধীনতা সংগ্রাম, ভাষা আন্দোলন ও শহীদ মিনার, ঢাকার কথা, বাংলা ভাষা আন্দোলন, শহিদ মিনার, কিশোর কবি নজরুল ইত্যাদি।  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1054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বাংলা একাডে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সাহিত্য পুরস্কার, একুশে পদক, নজরুল স্মৃতি পুরস্কার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59603"/>
            <a:ext cx="330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লেখক -পরিচিতি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98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ms.somewhereinblog.net/ciu/image/96733/xlarge/?token_id=8b769afe6a20bcbdb64c4b0a9f528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858000" cy="35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54" y="5200471"/>
            <a:ext cx="8863446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পাকিস্তানের নতুন প্রধান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মন্ত্রী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খাজা নাজিমুদ্দিন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পল্টন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ময়দানে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ঘোষণা, ছাত্র জনতা তাৎক্ষণিক  তীব্র প্রতিবাদ জানায়।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4711" y="12761"/>
            <a:ext cx="2419252" cy="1200329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bn-BD" sz="72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প্রতিবাদ</a:t>
            </a:r>
            <a:endParaRPr lang="en-US" sz="7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67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1627909"/>
            <a:ext cx="3319800" cy="3772853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1620" y="1752600"/>
            <a:ext cx="4163319" cy="206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১৬ ফেব্রুয়ারি থেকে জেলে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বঙ্গবন্ধু শেখ মুজিবর রহমান ও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মহিউদ্দিন আহমদ অনশন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শুরু করেন।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7496" y="69273"/>
            <a:ext cx="33249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u="sng" dirty="0">
                <a:latin typeface="NikoshBAN" pitchFamily="2" charset="0"/>
                <a:cs typeface="NikoshBAN" pitchFamily="2" charset="0"/>
              </a:rPr>
              <a:t>১৬ </a:t>
            </a:r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ফেব্রুয়ারি 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xmlns="" val="22212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776" y="1123257"/>
            <a:ext cx="7099424" cy="39821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71800" y="228600"/>
            <a:ext cx="3155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২১ 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ফেব্রুয়া</a:t>
            </a: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১৯৫২</a:t>
            </a:r>
            <a:endParaRPr lang="bn-BD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525869"/>
            <a:ext cx="761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মিছিলে পুলিশ লাঠিচার্জ ও কাঁদুনি গ্যাস নিক্ষেপ করে।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379017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283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46</cp:revision>
  <dcterms:created xsi:type="dcterms:W3CDTF">2006-08-16T00:00:00Z</dcterms:created>
  <dcterms:modified xsi:type="dcterms:W3CDTF">2020-02-03T09:45:06Z</dcterms:modified>
</cp:coreProperties>
</file>