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0" r:id="rId2"/>
    <p:sldMasterId id="2147483953" r:id="rId3"/>
    <p:sldMasterId id="2147483971" r:id="rId4"/>
    <p:sldMasterId id="2147483989" r:id="rId5"/>
    <p:sldMasterId id="2147484041" r:id="rId6"/>
    <p:sldMasterId id="2147484058" r:id="rId7"/>
  </p:sldMasterIdLst>
  <p:notesMasterIdLst>
    <p:notesMasterId r:id="rId28"/>
  </p:notesMasterIdLst>
  <p:sldIdLst>
    <p:sldId id="258" r:id="rId8"/>
    <p:sldId id="263" r:id="rId9"/>
    <p:sldId id="256" r:id="rId10"/>
    <p:sldId id="262" r:id="rId11"/>
    <p:sldId id="274" r:id="rId12"/>
    <p:sldId id="283" r:id="rId13"/>
    <p:sldId id="282" r:id="rId14"/>
    <p:sldId id="278" r:id="rId15"/>
    <p:sldId id="281" r:id="rId16"/>
    <p:sldId id="269" r:id="rId17"/>
    <p:sldId id="270" r:id="rId18"/>
    <p:sldId id="272" r:id="rId19"/>
    <p:sldId id="264" r:id="rId20"/>
    <p:sldId id="267" r:id="rId21"/>
    <p:sldId id="273" r:id="rId22"/>
    <p:sldId id="276" r:id="rId23"/>
    <p:sldId id="271" r:id="rId24"/>
    <p:sldId id="279" r:id="rId25"/>
    <p:sldId id="280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FF"/>
    <a:srgbClr val="3333FF"/>
    <a:srgbClr val="00CC00"/>
    <a:srgbClr val="FF3300"/>
    <a:srgbClr val="00FF00"/>
    <a:srgbClr val="7C6659"/>
    <a:srgbClr val="FF6600"/>
    <a:srgbClr val="2D2DFF"/>
    <a:srgbClr val="000066"/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9F4-862E-44D3-84FF-02F9E96F131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AD9DE-2D52-47D4-859C-4D807291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D9DE-2D52-47D4-859C-4D8072918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D9DE-2D52-47D4-859C-4D80729180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D9DE-2D52-47D4-859C-4D80729180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D9DE-2D52-47D4-859C-4D80729180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7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2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3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6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7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69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7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7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1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10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2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515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6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6239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2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88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4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2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1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3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8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7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2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59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37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32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4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2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58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026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33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706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46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4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7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2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3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1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1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3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926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809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9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5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7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93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0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8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1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4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4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60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0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0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8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03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8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17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8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3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8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78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7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0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1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3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5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7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87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567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7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58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9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2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108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5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1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5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7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1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2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28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7329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0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7740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3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7C41-95B6-49AB-8861-B4106506E78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360C4B-6A9B-4671-8B84-E708CD7F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jalal3336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3382" y="591671"/>
            <a:ext cx="4350381" cy="13227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66" y="-35169"/>
            <a:ext cx="6169657" cy="7642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747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4" y="-28347"/>
            <a:ext cx="6227886" cy="75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51107 -0.0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50091 -0.008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-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8"/>
          <a:stretch/>
        </p:blipFill>
        <p:spPr>
          <a:xfrm>
            <a:off x="563305" y="682171"/>
            <a:ext cx="11091666" cy="571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2984" y="3048815"/>
            <a:ext cx="630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সর্যস্তের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ত্র্য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4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2901" y="3077842"/>
            <a:ext cx="173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4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8" y="698905"/>
            <a:ext cx="10929256" cy="54540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3178976" y="3006111"/>
            <a:ext cx="574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অদ্ভূদ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107293" y="698905"/>
            <a:ext cx="14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0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50" y="726307"/>
            <a:ext cx="10058400" cy="5308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3650" y="3537927"/>
            <a:ext cx="51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কায়রোর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মত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নিশাচর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শহর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কোথাও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চোখে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পড়ে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</a:t>
            </a:r>
            <a:r>
              <a:rPr lang="en-US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24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23657" y="1757263"/>
            <a:ext cx="14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বিশ্লেষণ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2000">
              <a:srgbClr val="3333FF"/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9905" y="533896"/>
            <a:ext cx="14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7" y="995561"/>
            <a:ext cx="10594521" cy="5110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3160584" y="3116711"/>
            <a:ext cx="598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কায়েরো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শহরতলিতে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কতো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রেস্তারা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কতনা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ক্যোফে</a:t>
            </a:r>
            <a:r>
              <a:rPr lang="en-US" sz="24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খোলা</a:t>
            </a:r>
            <a:endParaRPr lang="en-US" sz="2400" b="1" dirty="0">
              <a:solidFill>
                <a:schemeClr val="tx2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649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44014" y="691450"/>
            <a:ext cx="490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কায়রো</a:t>
            </a:r>
            <a:r>
              <a:rPr lang="en-US" sz="2800" b="1" dirty="0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2800" b="1" dirty="0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খুশবাইয়ে</a:t>
            </a:r>
            <a:r>
              <a:rPr lang="en-US" sz="2800" b="1" dirty="0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b="1" dirty="0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ম-ম </a:t>
            </a:r>
            <a:r>
              <a:rPr lang="en-US" sz="2800" b="1" dirty="0" err="1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1" dirty="0" smtClean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2D2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209" y="693200"/>
            <a:ext cx="170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2" y="1272726"/>
            <a:ext cx="10692803" cy="47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" y="911142"/>
            <a:ext cx="10058400" cy="5168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3165" y="3170290"/>
            <a:ext cx="477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নিগ্রো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-সুদানি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বেজাতের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লোক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4096" y="3159275"/>
            <a:ext cx="14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2DFF"/>
            </a:gs>
            <a:gs pos="63000">
              <a:srgbClr val="00FF0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-794" b="45609"/>
          <a:stretch/>
        </p:blipFill>
        <p:spPr>
          <a:xfrm>
            <a:off x="2413445" y="694605"/>
            <a:ext cx="3276157" cy="1957155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10458224" y="682859"/>
            <a:ext cx="884009" cy="1033845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1051601" y="870667"/>
            <a:ext cx="884009" cy="1033845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3175" r="-42" b="58730"/>
          <a:stretch/>
        </p:blipFill>
        <p:spPr>
          <a:xfrm>
            <a:off x="6505228" y="1366184"/>
            <a:ext cx="3013888" cy="2039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767142" y="4001100"/>
            <a:ext cx="5338530" cy="5341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3/4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7142" y="5096480"/>
            <a:ext cx="623320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3/4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086086" y="3854299"/>
            <a:ext cx="1459370" cy="909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86086" y="4927477"/>
            <a:ext cx="1459370" cy="85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1523" y="870667"/>
            <a:ext cx="87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" y="805983"/>
            <a:ext cx="10058400" cy="5071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2094" y="3269142"/>
            <a:ext cx="70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</a:t>
            </a:r>
            <a:r>
              <a:rPr lang="en-US" sz="2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endParaRPr lang="en-US" sz="24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1065" y="3356227"/>
            <a:ext cx="14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4444" r="3722" b="65291"/>
          <a:stretch/>
        </p:blipFill>
        <p:spPr>
          <a:xfrm>
            <a:off x="5982612" y="858911"/>
            <a:ext cx="3526972" cy="2075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45377" y="2789383"/>
            <a:ext cx="4549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নীলনদ</a:t>
            </a:r>
            <a:r>
              <a:rPr lang="en-US" sz="2800" dirty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2800" dirty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D2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5377" y="3897435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7321" y="3312660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কায়রোকে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নিশাচর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5377" y="4587075"/>
            <a:ext cx="744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US" sz="2800" b="1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806" y="5211893"/>
            <a:ext cx="7452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সূর্যস্তের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495437" y="2896603"/>
            <a:ext cx="391884" cy="27320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495437" y="3468445"/>
            <a:ext cx="391884" cy="27320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524223" y="4045790"/>
            <a:ext cx="391884" cy="27320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553493" y="4653733"/>
            <a:ext cx="391884" cy="27320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495437" y="5290704"/>
            <a:ext cx="391884" cy="27320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44400" y="287064"/>
            <a:ext cx="2598057" cy="114369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7" grpId="0"/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3397" y="138933"/>
            <a:ext cx="213759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53756" r="50377" b="31429"/>
          <a:stretch/>
        </p:blipFill>
        <p:spPr>
          <a:xfrm>
            <a:off x="6648396" y="674990"/>
            <a:ext cx="4710103" cy="2877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55321" y="5290377"/>
            <a:ext cx="1117797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নিগ্রোদের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4/5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1" y="1533469"/>
            <a:ext cx="3850739" cy="2888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03288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5250" y="14514"/>
            <a:ext cx="12287250" cy="7334250"/>
            <a:chOff x="-95250" y="0"/>
            <a:chExt cx="12287250" cy="6858000"/>
          </a:xfrm>
        </p:grpSpPr>
        <p:sp>
          <p:nvSpPr>
            <p:cNvPr id="4" name="Rectangle 3"/>
            <p:cNvSpPr/>
            <p:nvPr/>
          </p:nvSpPr>
          <p:spPr>
            <a:xfrm>
              <a:off x="-95250" y="0"/>
              <a:ext cx="619125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5000">
                  <a:srgbClr val="4747FF"/>
                </a:gs>
                <a:gs pos="3000">
                  <a:srgbClr val="1C1CA2"/>
                </a:gs>
                <a:gs pos="8000">
                  <a:srgbClr val="1B1BA0"/>
                </a:gs>
                <a:gs pos="2000">
                  <a:srgbClr val="000066"/>
                </a:gs>
                <a:gs pos="78000">
                  <a:srgbClr val="4747FF"/>
                </a:gs>
                <a:gs pos="0">
                  <a:srgbClr val="000066"/>
                </a:gs>
                <a:gs pos="100000">
                  <a:srgbClr val="00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gradFill flip="none" rotWithShape="1">
              <a:gsLst>
                <a:gs pos="94000">
                  <a:srgbClr val="1A1AB5"/>
                </a:gs>
                <a:gs pos="89000">
                  <a:srgbClr val="3333FF"/>
                </a:gs>
                <a:gs pos="100000">
                  <a:srgbClr val="000066"/>
                </a:gs>
                <a:gs pos="79000">
                  <a:srgbClr val="3333FF"/>
                </a:gs>
                <a:gs pos="57000">
                  <a:srgbClr val="1B1BB6"/>
                </a:gs>
                <a:gs pos="16000">
                  <a:srgbClr val="000066"/>
                </a:gs>
                <a:gs pos="19000">
                  <a:srgbClr val="000066"/>
                </a:gs>
                <a:gs pos="30000">
                  <a:srgbClr val="000066"/>
                </a:gs>
                <a:gs pos="5000">
                  <a:srgbClr val="000066"/>
                </a:gs>
                <a:gs pos="11000">
                  <a:srgbClr val="0000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27" y="478220"/>
            <a:ext cx="2476502" cy="30696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441325" y="4026055"/>
            <a:ext cx="463506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 </a:t>
            </a:r>
            <a:r>
              <a:rPr lang="en-US" sz="4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 </a:t>
            </a:r>
            <a:r>
              <a:rPr lang="en-US" sz="4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4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4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6158" y="344213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3" y="817216"/>
            <a:ext cx="2068860" cy="3085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91" y="5770412"/>
            <a:ext cx="619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চান্দুপুর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মডেল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টেকনিক্যাল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হাই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স্কুল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দেবিদ্বার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কুমিল্লা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।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812" y="3977878"/>
            <a:ext cx="5014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sjalal3336@gmail.com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মোবাইল-0192428389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1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4677" y="1586350"/>
            <a:ext cx="7195623" cy="38086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3368" y="2905730"/>
            <a:ext cx="219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ab¨ev</a:t>
            </a:r>
            <a:r>
              <a:rPr lang="en-US" sz="5400" dirty="0" smtClean="0">
                <a:latin typeface="SutonnyMJ" pitchFamily="2" charset="0"/>
              </a:rPr>
              <a:t>`</a:t>
            </a:r>
            <a:endParaRPr lang="en-US" sz="5400" dirty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66" y="-35169"/>
            <a:ext cx="6169657" cy="7642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747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1" y="-35169"/>
            <a:ext cx="6227886" cy="75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51107 -0.0009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50091 -0.0081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330" y="0"/>
            <a:ext cx="12287250" cy="6858000"/>
            <a:chOff x="0" y="0"/>
            <a:chExt cx="1228725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619125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5000">
                  <a:srgbClr val="4747FF"/>
                </a:gs>
                <a:gs pos="3000">
                  <a:srgbClr val="1C1CA2"/>
                </a:gs>
                <a:gs pos="8000">
                  <a:srgbClr val="1B1BA0"/>
                </a:gs>
                <a:gs pos="2000">
                  <a:srgbClr val="000066"/>
                </a:gs>
                <a:gs pos="78000">
                  <a:srgbClr val="4747FF"/>
                </a:gs>
                <a:gs pos="0">
                  <a:srgbClr val="000066"/>
                </a:gs>
                <a:gs pos="100000">
                  <a:srgbClr val="00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0" y="0"/>
              <a:ext cx="6096000" cy="6858000"/>
            </a:xfrm>
            <a:prstGeom prst="rect">
              <a:avLst/>
            </a:prstGeom>
            <a:gradFill flip="none" rotWithShape="1">
              <a:gsLst>
                <a:gs pos="94000">
                  <a:srgbClr val="1A1AB5"/>
                </a:gs>
                <a:gs pos="89000">
                  <a:srgbClr val="3333FF"/>
                </a:gs>
                <a:gs pos="100000">
                  <a:srgbClr val="000066"/>
                </a:gs>
                <a:gs pos="79000">
                  <a:srgbClr val="3333FF"/>
                </a:gs>
                <a:gs pos="57000">
                  <a:srgbClr val="1B1BB6"/>
                </a:gs>
                <a:gs pos="16000">
                  <a:srgbClr val="000066"/>
                </a:gs>
                <a:gs pos="19000">
                  <a:srgbClr val="000066"/>
                </a:gs>
                <a:gs pos="30000">
                  <a:srgbClr val="000066"/>
                </a:gs>
                <a:gs pos="5000">
                  <a:srgbClr val="000066"/>
                </a:gs>
                <a:gs pos="11000">
                  <a:srgbClr val="0000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49734" y="1558973"/>
            <a:ext cx="5178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কেই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বিদেশে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বেড়াত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গিয়েছ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138" y="5634596"/>
            <a:ext cx="3996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সেখানকার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দু-একটি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বষয়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</a:t>
            </a:r>
            <a:r>
              <a:rPr lang="en-US" sz="3200" dirty="0" smtClean="0">
                <a:solidFill>
                  <a:prstClr val="black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9696" y="1558973"/>
            <a:ext cx="52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বিদেশে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যাওয়ার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দু-একটি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প্রয়োজনের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16" y="189244"/>
            <a:ext cx="8817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মনোযোগ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শোন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4800" dirty="0">
              <a:solidFill>
                <a:srgbClr val="FFFF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30" y="2361480"/>
            <a:ext cx="4551973" cy="327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9" y="2278100"/>
            <a:ext cx="4925645" cy="31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40610" cy="6858000"/>
            <a:chOff x="0" y="0"/>
            <a:chExt cx="1224061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619125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5000">
                  <a:srgbClr val="4747FF"/>
                </a:gs>
                <a:gs pos="3000">
                  <a:srgbClr val="1C1CA2"/>
                </a:gs>
                <a:gs pos="8000">
                  <a:srgbClr val="1B1BA0"/>
                </a:gs>
                <a:gs pos="2000">
                  <a:srgbClr val="000066"/>
                </a:gs>
                <a:gs pos="78000">
                  <a:srgbClr val="4747FF"/>
                </a:gs>
                <a:gs pos="0">
                  <a:srgbClr val="000066"/>
                </a:gs>
                <a:gs pos="100000">
                  <a:srgbClr val="00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44610" y="0"/>
              <a:ext cx="6096000" cy="6858000"/>
            </a:xfrm>
            <a:prstGeom prst="rect">
              <a:avLst/>
            </a:prstGeom>
            <a:gradFill flip="none" rotWithShape="1">
              <a:gsLst>
                <a:gs pos="94000">
                  <a:srgbClr val="1A1AB5"/>
                </a:gs>
                <a:gs pos="89000">
                  <a:srgbClr val="3333FF"/>
                </a:gs>
                <a:gs pos="100000">
                  <a:srgbClr val="000066"/>
                </a:gs>
                <a:gs pos="79000">
                  <a:srgbClr val="3333FF"/>
                </a:gs>
                <a:gs pos="57000">
                  <a:srgbClr val="1B1BB6"/>
                </a:gs>
                <a:gs pos="16000">
                  <a:srgbClr val="000066"/>
                </a:gs>
                <a:gs pos="19000">
                  <a:srgbClr val="000066"/>
                </a:gs>
                <a:gs pos="30000">
                  <a:srgbClr val="000066"/>
                </a:gs>
                <a:gs pos="5000">
                  <a:srgbClr val="000066"/>
                </a:gs>
                <a:gs pos="11000">
                  <a:srgbClr val="0000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38463" y="175768"/>
            <a:ext cx="3163527" cy="4191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ছবিগুলো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2883" y="546697"/>
            <a:ext cx="3684494" cy="520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আজকের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পাঠের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বিষয়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6170" r="6631" b="11432"/>
          <a:stretch/>
        </p:blipFill>
        <p:spPr>
          <a:xfrm>
            <a:off x="636743" y="749107"/>
            <a:ext cx="4530344" cy="289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602" r="6381" b="12943"/>
          <a:stretch/>
        </p:blipFill>
        <p:spPr>
          <a:xfrm>
            <a:off x="636742" y="3837911"/>
            <a:ext cx="4501911" cy="272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73" y="1459459"/>
            <a:ext cx="4389887" cy="43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78872" y="855785"/>
            <a:ext cx="2256389" cy="7058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10821381" y="670797"/>
            <a:ext cx="588659" cy="756609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748061" y="673590"/>
            <a:ext cx="733897" cy="806008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3487" y="2177143"/>
            <a:ext cx="9762223" cy="3356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লেখক</a:t>
            </a:r>
            <a:r>
              <a:rPr lang="en-US" sz="40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bn-BD" sz="4000" dirty="0" smtClean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নতুন </a:t>
            </a:r>
            <a:r>
              <a:rPr lang="en-US" sz="40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বাক্যগঠন</a:t>
            </a:r>
            <a:r>
              <a:rPr lang="en-US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প্রতিবেশি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অন্য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bn-BD" sz="4000" b="1" dirty="0" smtClean="0">
              <a:solidFill>
                <a:srgbClr val="FFFF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দেশের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যাত্রা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সর্ম্পকে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811" y="717463"/>
            <a:ext cx="22243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426" y="5468695"/>
            <a:ext cx="26851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সৈয়দ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মুজতবা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15431" y="1218099"/>
            <a:ext cx="6008912" cy="668754"/>
          </a:xfrm>
          <a:prstGeom prst="roundRect">
            <a:avLst>
              <a:gd name="adj" fmla="val 382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13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1904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5431" y="1986235"/>
            <a:ext cx="6008912" cy="655361"/>
          </a:xfrm>
          <a:prstGeom prst="roundRect">
            <a:avLst>
              <a:gd name="adj" fmla="val 38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করিমগঞ্জে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15431" y="2744253"/>
            <a:ext cx="6008912" cy="638275"/>
          </a:xfrm>
          <a:prstGeom prst="roundRect">
            <a:avLst>
              <a:gd name="adj" fmla="val 382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73488" y="3485186"/>
            <a:ext cx="5950856" cy="709438"/>
          </a:xfrm>
          <a:prstGeom prst="roundRect">
            <a:avLst>
              <a:gd name="adj" fmla="val 38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করেন-রম্যরচয়িতা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5431" y="4292671"/>
            <a:ext cx="6045199" cy="969988"/>
          </a:xfrm>
          <a:prstGeom prst="roundRect">
            <a:avLst>
              <a:gd name="adj" fmla="val 38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শবনম,দেশি-বিদেশি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কাহিনী,জলে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ডাঙ্গা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73487" y="5360706"/>
            <a:ext cx="5987143" cy="739198"/>
          </a:xfrm>
          <a:prstGeom prst="roundRect">
            <a:avLst>
              <a:gd name="adj" fmla="val 382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- 11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1974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13" y="1764655"/>
            <a:ext cx="3345770" cy="32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55969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5359" y="194165"/>
            <a:ext cx="116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শব্দার্থ</a:t>
            </a:r>
            <a:endParaRPr lang="en-US" sz="36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25" y="1188721"/>
            <a:ext cx="15839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ক্যারাভান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744" y="3291919"/>
            <a:ext cx="14835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কীর্তিস্তম্ভ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0523" y="1290720"/>
            <a:ext cx="12655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অরুণোধয়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421" y="5395118"/>
            <a:ext cx="11809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মমি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5361" y="1189120"/>
            <a:ext cx="12433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কাফেলা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416" y="3252393"/>
            <a:ext cx="227989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মহ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অবদন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স্মরনে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নির্মিত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সৌধ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47277" y="1093939"/>
            <a:ext cx="15097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সর্যের</a:t>
            </a:r>
            <a:r>
              <a:rPr lang="en-US" sz="2800" dirty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‍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উদয়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2392" y="5210452"/>
            <a:ext cx="26698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কৃতিমভাবে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সংরক্ষিত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মৃত</a:t>
            </a:r>
            <a:r>
              <a:rPr lang="en-US" sz="28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দেহ</a:t>
            </a:r>
            <a:endParaRPr lang="en-US" sz="28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6069156" y="-6062388"/>
            <a:ext cx="123496" cy="12278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6077335" y="657171"/>
            <a:ext cx="123496" cy="12278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9220"/>
            <a:ext cx="12286342" cy="6858002"/>
            <a:chOff x="-8178" y="0"/>
            <a:chExt cx="12286342" cy="6858002"/>
          </a:xfrm>
        </p:grpSpPr>
        <p:sp>
          <p:nvSpPr>
            <p:cNvPr id="16" name="Rectangle 15"/>
            <p:cNvSpPr/>
            <p:nvPr/>
          </p:nvSpPr>
          <p:spPr>
            <a:xfrm>
              <a:off x="12114015" y="0"/>
              <a:ext cx="155969" cy="685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1"/>
              <a:ext cx="155969" cy="685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6069156" y="-6062387"/>
              <a:ext cx="123496" cy="122781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6077335" y="657172"/>
              <a:ext cx="123496" cy="122781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78734" y="3805215"/>
            <a:ext cx="114145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ক্যাবারে</a:t>
            </a:r>
            <a:endParaRPr lang="en-US" sz="2800" b="1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42603" y="3719207"/>
            <a:ext cx="10144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নাচঘরে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63" y="712483"/>
            <a:ext cx="2154490" cy="1809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3" y="2706378"/>
            <a:ext cx="2694771" cy="1460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7" y="4540679"/>
            <a:ext cx="2427818" cy="1940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23" y="744635"/>
            <a:ext cx="2657720" cy="1885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68" y="3077422"/>
            <a:ext cx="2575057" cy="19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0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2" grpId="0" animBg="1"/>
      <p:bldP spid="26" grpId="0" animBg="1"/>
      <p:bldP spid="34" grpId="0" animBg="1"/>
      <p:bldP spid="35" grpId="0" animBg="1"/>
      <p:bldP spid="3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3300"/>
            </a:gs>
            <a:gs pos="6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 8"/>
          <p:cNvSpPr/>
          <p:nvPr/>
        </p:nvSpPr>
        <p:spPr>
          <a:xfrm>
            <a:off x="4238168" y="370600"/>
            <a:ext cx="2409375" cy="997192"/>
          </a:xfrm>
          <a:prstGeom prst="can">
            <a:avLst>
              <a:gd name="adj" fmla="val 313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0373863" y="870666"/>
            <a:ext cx="884009" cy="1033845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09771" y="870666"/>
            <a:ext cx="884009" cy="1033845"/>
          </a:xfrm>
          <a:prstGeom prst="star6">
            <a:avLst>
              <a:gd name="adj" fmla="val 21193"/>
              <a:gd name="hf" fmla="val 1154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0896" y="4795238"/>
            <a:ext cx="9887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মুজতবা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কয়য়েকটি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34257" y="-2"/>
            <a:ext cx="12286342" cy="6858002"/>
            <a:chOff x="-8178" y="0"/>
            <a:chExt cx="12286342" cy="6858002"/>
          </a:xfrm>
        </p:grpSpPr>
        <p:sp>
          <p:nvSpPr>
            <p:cNvPr id="11" name="Rectangle 10"/>
            <p:cNvSpPr/>
            <p:nvPr/>
          </p:nvSpPr>
          <p:spPr>
            <a:xfrm>
              <a:off x="12114015" y="0"/>
              <a:ext cx="155969" cy="685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"/>
              <a:ext cx="155969" cy="685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069156" y="-6062387"/>
              <a:ext cx="123496" cy="122781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6077335" y="657172"/>
              <a:ext cx="123496" cy="122781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075" r="-1683" b="34959"/>
          <a:stretch/>
        </p:blipFill>
        <p:spPr>
          <a:xfrm>
            <a:off x="3722141" y="1818528"/>
            <a:ext cx="4023360" cy="2439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88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8323"/>
            <a:ext cx="12225111" cy="6858000"/>
            <a:chOff x="-33111" y="0"/>
            <a:chExt cx="12225111" cy="6858000"/>
          </a:xfrm>
        </p:grpSpPr>
        <p:sp>
          <p:nvSpPr>
            <p:cNvPr id="4" name="Rectangle 3"/>
            <p:cNvSpPr/>
            <p:nvPr/>
          </p:nvSpPr>
          <p:spPr>
            <a:xfrm>
              <a:off x="-33111" y="0"/>
              <a:ext cx="619125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5000">
                  <a:srgbClr val="4747FF"/>
                </a:gs>
                <a:gs pos="3000">
                  <a:srgbClr val="1C1CA2"/>
                </a:gs>
                <a:gs pos="8000">
                  <a:srgbClr val="1B1BA0"/>
                </a:gs>
                <a:gs pos="2000">
                  <a:srgbClr val="000066"/>
                </a:gs>
                <a:gs pos="78000">
                  <a:srgbClr val="4747FF"/>
                </a:gs>
                <a:gs pos="0">
                  <a:srgbClr val="000066"/>
                </a:gs>
                <a:gs pos="100000">
                  <a:srgbClr val="0000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gradFill flip="none" rotWithShape="1">
              <a:gsLst>
                <a:gs pos="94000">
                  <a:srgbClr val="1A1AB5"/>
                </a:gs>
                <a:gs pos="89000">
                  <a:srgbClr val="3333FF"/>
                </a:gs>
                <a:gs pos="100000">
                  <a:srgbClr val="000066"/>
                </a:gs>
                <a:gs pos="79000">
                  <a:srgbClr val="3333FF"/>
                </a:gs>
                <a:gs pos="57000">
                  <a:srgbClr val="1B1BB6"/>
                </a:gs>
                <a:gs pos="16000">
                  <a:srgbClr val="000066"/>
                </a:gs>
                <a:gs pos="19000">
                  <a:srgbClr val="000066"/>
                </a:gs>
                <a:gs pos="30000">
                  <a:srgbClr val="000066"/>
                </a:gs>
                <a:gs pos="5000">
                  <a:srgbClr val="000066"/>
                </a:gs>
                <a:gs pos="11000">
                  <a:srgbClr val="0000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2D2D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2751" r="4097" b="63175"/>
          <a:stretch/>
        </p:blipFill>
        <p:spPr>
          <a:xfrm>
            <a:off x="354814" y="1861966"/>
            <a:ext cx="5415401" cy="3941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7661" y="546262"/>
            <a:ext cx="2209800" cy="769441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2900" y="546263"/>
            <a:ext cx="1981200" cy="769441"/>
          </a:xfrm>
          <a:prstGeom prst="rect">
            <a:avLst/>
          </a:prstGeom>
          <a:noFill/>
          <a:ln>
            <a:solidFill>
              <a:srgbClr val="65070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4" y="1976120"/>
            <a:ext cx="5453289" cy="32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2330</TotalTime>
  <Words>337</Words>
  <Application>Microsoft Office PowerPoint</Application>
  <PresentationFormat>Widescreen</PresentationFormat>
  <Paragraphs>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Century Gothic</vt:lpstr>
      <vt:lpstr>Garamond</vt:lpstr>
      <vt:lpstr>NikoshBAN</vt:lpstr>
      <vt:lpstr>NikoshLightBAN</vt:lpstr>
      <vt:lpstr>SutonnyMJ</vt:lpstr>
      <vt:lpstr>Trebuchet MS</vt:lpstr>
      <vt:lpstr>Wingdings</vt:lpstr>
      <vt:lpstr>Wingdings 3</vt:lpstr>
      <vt:lpstr>Organic</vt:lpstr>
      <vt:lpstr>1_Organic</vt:lpstr>
      <vt:lpstr>1_Slice</vt:lpstr>
      <vt:lpstr>Slice</vt:lpstr>
      <vt:lpstr>2_Slice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shahjalal2019</dc:creator>
  <cp:lastModifiedBy>Md. Shahjalal</cp:lastModifiedBy>
  <cp:revision>422</cp:revision>
  <dcterms:created xsi:type="dcterms:W3CDTF">2019-04-05T16:35:20Z</dcterms:created>
  <dcterms:modified xsi:type="dcterms:W3CDTF">2019-06-11T22:23:16Z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2668157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