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73" r:id="rId16"/>
    <p:sldId id="274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7380-9C15-4A0A-A104-937515722BC1}" type="datetimeFigureOut">
              <a:rPr lang="en-MY" smtClean="0"/>
              <a:t>3/2/2020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05930-4422-4CCC-BE60-5FCA1C185A7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66369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05930-4422-4CCC-BE60-5FCA1C185A76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1802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30F7-FDDA-4DAB-BDAF-C137B2519B74}" type="datetimeFigureOut">
              <a:rPr lang="en-MY" smtClean="0"/>
              <a:t>3/2/2020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C714B6-46E1-41CE-B24D-E7865D63E2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20416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30F7-FDDA-4DAB-BDAF-C137B2519B74}" type="datetimeFigureOut">
              <a:rPr lang="en-MY" smtClean="0"/>
              <a:t>3/2/2020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C714B6-46E1-41CE-B24D-E7865D63E2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3207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30F7-FDDA-4DAB-BDAF-C137B2519B74}" type="datetimeFigureOut">
              <a:rPr lang="en-MY" smtClean="0"/>
              <a:t>3/2/2020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C714B6-46E1-41CE-B24D-E7865D63E22A}" type="slidenum">
              <a:rPr lang="en-MY" smtClean="0"/>
              <a:t>‹#›</a:t>
            </a:fld>
            <a:endParaRPr lang="en-MY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6705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30F7-FDDA-4DAB-BDAF-C137B2519B74}" type="datetimeFigureOut">
              <a:rPr lang="en-MY" smtClean="0"/>
              <a:t>3/2/2020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C714B6-46E1-41CE-B24D-E7865D63E2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789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30F7-FDDA-4DAB-BDAF-C137B2519B74}" type="datetimeFigureOut">
              <a:rPr lang="en-MY" smtClean="0"/>
              <a:t>3/2/2020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C714B6-46E1-41CE-B24D-E7865D63E22A}" type="slidenum">
              <a:rPr lang="en-MY" smtClean="0"/>
              <a:t>‹#›</a:t>
            </a:fld>
            <a:endParaRPr lang="en-MY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7550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30F7-FDDA-4DAB-BDAF-C137B2519B74}" type="datetimeFigureOut">
              <a:rPr lang="en-MY" smtClean="0"/>
              <a:t>3/2/2020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C714B6-46E1-41CE-B24D-E7865D63E2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02738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30F7-FDDA-4DAB-BDAF-C137B2519B74}" type="datetimeFigureOut">
              <a:rPr lang="en-MY" smtClean="0"/>
              <a:t>3/2/2020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14B6-46E1-41CE-B24D-E7865D63E2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17728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30F7-FDDA-4DAB-BDAF-C137B2519B74}" type="datetimeFigureOut">
              <a:rPr lang="en-MY" smtClean="0"/>
              <a:t>3/2/2020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14B6-46E1-41CE-B24D-E7865D63E2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3397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30F7-FDDA-4DAB-BDAF-C137B2519B74}" type="datetimeFigureOut">
              <a:rPr lang="en-MY" smtClean="0"/>
              <a:t>3/2/2020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14B6-46E1-41CE-B24D-E7865D63E2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13067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30F7-FDDA-4DAB-BDAF-C137B2519B74}" type="datetimeFigureOut">
              <a:rPr lang="en-MY" smtClean="0"/>
              <a:t>3/2/2020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C714B6-46E1-41CE-B24D-E7865D63E2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3891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30F7-FDDA-4DAB-BDAF-C137B2519B74}" type="datetimeFigureOut">
              <a:rPr lang="en-MY" smtClean="0"/>
              <a:t>3/2/2020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C714B6-46E1-41CE-B24D-E7865D63E2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9511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30F7-FDDA-4DAB-BDAF-C137B2519B74}" type="datetimeFigureOut">
              <a:rPr lang="en-MY" smtClean="0"/>
              <a:t>3/2/2020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C714B6-46E1-41CE-B24D-E7865D63E2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8801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30F7-FDDA-4DAB-BDAF-C137B2519B74}" type="datetimeFigureOut">
              <a:rPr lang="en-MY" smtClean="0"/>
              <a:t>3/2/2020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14B6-46E1-41CE-B24D-E7865D63E2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6275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30F7-FDDA-4DAB-BDAF-C137B2519B74}" type="datetimeFigureOut">
              <a:rPr lang="en-MY" smtClean="0"/>
              <a:t>3/2/2020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14B6-46E1-41CE-B24D-E7865D63E2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6101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30F7-FDDA-4DAB-BDAF-C137B2519B74}" type="datetimeFigureOut">
              <a:rPr lang="en-MY" smtClean="0"/>
              <a:t>3/2/2020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14B6-46E1-41CE-B24D-E7865D63E2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02981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30F7-FDDA-4DAB-BDAF-C137B2519B74}" type="datetimeFigureOut">
              <a:rPr lang="en-MY" smtClean="0"/>
              <a:t>3/2/2020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C714B6-46E1-41CE-B24D-E7865D63E2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8988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730F7-FDDA-4DAB-BDAF-C137B2519B74}" type="datetimeFigureOut">
              <a:rPr lang="en-MY" smtClean="0"/>
              <a:t>3/2/2020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C714B6-46E1-41CE-B24D-E7865D63E22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8421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3073" y="395279"/>
            <a:ext cx="9601196" cy="1310691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en-US" sz="9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MY" sz="9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39" y="1945920"/>
            <a:ext cx="4080681" cy="3663310"/>
          </a:xfrm>
        </p:spPr>
      </p:pic>
    </p:spTree>
    <p:extLst>
      <p:ext uri="{BB962C8B-B14F-4D97-AF65-F5344CB8AC3E}">
        <p14:creationId xmlns:p14="http://schemas.microsoft.com/office/powerpoint/2010/main" val="346750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411" y="405746"/>
            <a:ext cx="8911687" cy="836200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উদ্দীপক-২</a:t>
            </a:r>
            <a:endParaRPr lang="en-MY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441" y="1996439"/>
            <a:ext cx="5263514" cy="41452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62" y="1996439"/>
            <a:ext cx="5553075" cy="414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618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877" y="364803"/>
            <a:ext cx="8911687" cy="959030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জোরায়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1163" y="1928884"/>
            <a:ext cx="9011385" cy="201531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610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116" y="445735"/>
            <a:ext cx="8911687" cy="950270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MY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83609" y="1705970"/>
            <a:ext cx="10515600" cy="4854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অনুতে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সমযোজী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BD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একটি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BD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আয়নের সাথে যুক্ত হয়ে </a:t>
            </a:r>
            <a:r>
              <a:rPr lang="bn-BD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সন্নিবেশ সমযোজী বন্ধন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তৈরী করে । শেষে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B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079" y="3550920"/>
            <a:ext cx="56997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956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821" y="310212"/>
            <a:ext cx="8911687" cy="849848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উদ্দীপক-৩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" y="2059220"/>
            <a:ext cx="5201544" cy="446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840" y="1813560"/>
            <a:ext cx="4770120" cy="470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190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820" y="392098"/>
            <a:ext cx="8911687" cy="931735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দলিয়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2107" y="171052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endParaRPr lang="en-MY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48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173" y="228325"/>
            <a:ext cx="8911687" cy="931735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991" y="1396620"/>
            <a:ext cx="10658901" cy="51270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পমানু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অতিশয়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ঋনাত্বক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ফ্লোরিন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অক্সিজেন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নাইট্রোজেনের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সমযোজী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অংশগ্রহনকারী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অতিশয়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ঋনাত্বক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আবিষ্ট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পোলারিটি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দ্বিমেরুর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এরুপ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পোলার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অনুসমুহ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রের নিকট আসে যখন এক অনুর ধনাত্মক </a:t>
            </a:r>
            <a:r>
              <a:rPr lang="bn-BD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H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ঋনাত্বক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আকৃষ্ট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দুর্বল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আকর্ষন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দুর্বল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আকর্ষনকে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(--------)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marL="0" indent="0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HF,  H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, NH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CH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COOH, C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পরিলক্ষিত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</a:t>
            </a:r>
            <a:endParaRPr lang="en-MY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012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024" y="327546"/>
            <a:ext cx="1130034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 বন্ধনের বৈশিষ্ট্যঃ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হাইড্রোজেন বন্ধন দুর্বল প্রকৃতির হয় । সমযোজী বন্ধনের তুলনায় অনেক বেশি দুর্বল ।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হাইড্রোজেন বন্ধনের শক্তি নির্ভর করে </a:t>
            </a:r>
            <a:r>
              <a:rPr lang="bn-BD" sz="28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H</a:t>
            </a:r>
            <a:r>
              <a:rPr lang="en-US" sz="28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পরমানুর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পরমানুর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ঋনাত্বকতার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ঋনাত্মকতার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বহুসংখ্যক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সংযোজীত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ভৌত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bn-BD" sz="28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যৌগের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গলনাঙ্ক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স্ফুটনাঙ্ক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দ্রাব্যতা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ঘনত্ব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সান্দ্রতা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পৃষ্ঠটান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পরিবর্তন ঘটে 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হাইড্রজেন বন্ধন গঠনের পূর্বশর্তঃ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সংশ্লিষ্ট অনুসমূহকে অবশ্যই হাইড্রোজেন পরমানু বিশিষ্ট হতে হবে 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সংশ্লিষ্ট অনুর মধ্যে হাইড্রোজেন পরমানুর সাথে যুক্ত অপর পরমানুটি অবশ্যই অতিশয় তড়িৎ ঋনাত্বকতা ধর্ম সম্পন্ন মৌল হতে হবে 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৩। অনুতে অবশ্যই নিঃসঙ্গ ইলেকট্রন জোড় থাকতে হবে । এ নিঃসঙ্গ ইলেকট্রন জোড়ের প্রভাবই  </a:t>
            </a:r>
            <a:r>
              <a:rPr lang="bn-BD" sz="28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H</a:t>
            </a:r>
            <a:r>
              <a:rPr lang="en-US" sz="28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8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endParaRPr lang="en-MY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468" y="282916"/>
            <a:ext cx="8911687" cy="904439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MY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1328382"/>
            <a:ext cx="11423176" cy="53044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MgCl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CaCl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সমযোজী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সারণিতে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Mg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ঋনাত্মকতা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Mg,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পরমানুর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আকর্ষন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MgCl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সমযোজী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বরফের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বরফকে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পরিনত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পোলার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গতিশক্তি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বরফে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বরফে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অনুসমূহ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বৃত্তাকার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একারনে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বরফ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MY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38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230" y="337507"/>
            <a:ext cx="8911687" cy="945383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MY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230" y="1806053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সমযোজী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যৌগের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আয়নিক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আয়নিক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যৌগের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সমযোজী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51043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535" y="323860"/>
            <a:ext cx="8911687" cy="918086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MY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051" y="1624084"/>
            <a:ext cx="7710985" cy="4667534"/>
          </a:xfrm>
        </p:spPr>
      </p:pic>
    </p:spTree>
    <p:extLst>
      <p:ext uri="{BB962C8B-B14F-4D97-AF65-F5344CB8AC3E}">
        <p14:creationId xmlns:p14="http://schemas.microsoft.com/office/powerpoint/2010/main" val="657299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54" y="351155"/>
            <a:ext cx="8911687" cy="945382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MY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493" y="1897039"/>
            <a:ext cx="9935119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জাকির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0" indent="0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দৌলতপুর ডিগ্রী কলেজ</a:t>
            </a:r>
          </a:p>
          <a:p>
            <a:pPr marL="0" indent="0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বেলকুচি,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সিরাজগঞ্জ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মোবাইল-০১৭১৮৭৫৭০৬১</a:t>
            </a:r>
          </a:p>
          <a:p>
            <a:pPr marL="0" indent="0">
              <a:buNone/>
            </a:pPr>
            <a:r>
              <a:rPr lang="bn-BD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G-mail: zakir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2kk17@gmail.com</a:t>
            </a:r>
            <a:endParaRPr lang="bn-BD" sz="3200" dirty="0"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endParaRPr lang="en-MY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270" y="2009443"/>
            <a:ext cx="2977771" cy="397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386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172" y="364803"/>
            <a:ext cx="8911687" cy="1013621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MY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2172" y="188794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পর্যায়বৃত্ত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শ্রেনীঃ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২৮/০৪/২০১৭ইং   </a:t>
            </a:r>
            <a:endParaRPr lang="en-MY" sz="3600" dirty="0"/>
          </a:p>
        </p:txBody>
      </p:sp>
    </p:spTree>
    <p:extLst>
      <p:ext uri="{BB962C8B-B14F-4D97-AF65-F5344CB8AC3E}">
        <p14:creationId xmlns:p14="http://schemas.microsoft.com/office/powerpoint/2010/main" val="2830943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821" y="392098"/>
            <a:ext cx="8911687" cy="1136451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পুর্ব জ্ঞান যাচাই </a:t>
            </a:r>
            <a:endParaRPr lang="en-MY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360" y="2220277"/>
            <a:ext cx="4312920" cy="372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51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003" y="419393"/>
            <a:ext cx="8911687" cy="1081861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1290" y="1956179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শ্রেনিবিভাগ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MY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750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468" y="392098"/>
            <a:ext cx="8911687" cy="931735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MY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755" y="1928883"/>
            <a:ext cx="8915400" cy="37776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</a:p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শ্রেনিবিভাগ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</a:p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সমযোজী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যৌগের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আয়নিক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আয়নিক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যৌগের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সমযোজী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endParaRPr lang="en-MY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388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059" y="419394"/>
            <a:ext cx="8911687" cy="918087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উদ্দীপক-১</a:t>
            </a:r>
            <a:endParaRPr lang="en-MY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1" y="1661161"/>
            <a:ext cx="5090159" cy="4709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310" y="1661161"/>
            <a:ext cx="5815330" cy="470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598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764" y="392099"/>
            <a:ext cx="8911687" cy="999973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MY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051" y="2038065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সমযোজী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সমযোজী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endParaRPr lang="en-MY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115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878" y="337507"/>
            <a:ext cx="8911687" cy="863496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MY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6412" y="1962102"/>
            <a:ext cx="10112991" cy="33195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দুটি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পরমানু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 করলে তাকে সমযোজী বন্ধন বলে । যেমনঃ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H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O,  N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 বন্ধন গঠনের ক্ষেত্রে ইলেকট্রন জোড় কোন একটি পরমানু থেকে আসলে যে বন্ধনের সৃষ্টি হয় তা সন্নিবেশ সমযোজী বন্ধন । </a:t>
            </a:r>
          </a:p>
          <a:p>
            <a:pPr marL="0" indent="0"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bn-BD" sz="36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4045555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452</TotalTime>
  <Words>653</Words>
  <Application>Microsoft Office PowerPoint</Application>
  <PresentationFormat>Widescreen</PresentationFormat>
  <Paragraphs>62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Gothic</vt:lpstr>
      <vt:lpstr>NikoshBAN</vt:lpstr>
      <vt:lpstr>Times New Roman</vt:lpstr>
      <vt:lpstr>Vrinda</vt:lpstr>
      <vt:lpstr>Wingdings 3</vt:lpstr>
      <vt:lpstr>Wisp</vt:lpstr>
      <vt:lpstr>স্বাগতম</vt:lpstr>
      <vt:lpstr>শিক্ষক পরিচিতি </vt:lpstr>
      <vt:lpstr>পাঠ পরিচিতি</vt:lpstr>
      <vt:lpstr>পুর্ব জ্ঞান যাচাই </vt:lpstr>
      <vt:lpstr>পাঠ শিরোনাম </vt:lpstr>
      <vt:lpstr>শিখনফল</vt:lpstr>
      <vt:lpstr>উদ্দীপক-১</vt:lpstr>
      <vt:lpstr>একক কাজ</vt:lpstr>
      <vt:lpstr>সমাধান</vt:lpstr>
      <vt:lpstr>উদ্দীপক-২</vt:lpstr>
      <vt:lpstr>জোরায় কাজ </vt:lpstr>
      <vt:lpstr>সমাধান</vt:lpstr>
      <vt:lpstr>উদ্দীপক-৩ </vt:lpstr>
      <vt:lpstr>দলিয় কাজ </vt:lpstr>
      <vt:lpstr>সমাধান </vt:lpstr>
      <vt:lpstr>PowerPoint Presentation</vt:lpstr>
      <vt:lpstr>মূল্যায়ন</vt:lpstr>
      <vt:lpstr>বাড়ির কাজ </vt:lpstr>
      <vt:lpstr>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shamrat</dc:creator>
  <cp:lastModifiedBy>shamrat</cp:lastModifiedBy>
  <cp:revision>68</cp:revision>
  <dcterms:created xsi:type="dcterms:W3CDTF">2017-04-06T08:48:51Z</dcterms:created>
  <dcterms:modified xsi:type="dcterms:W3CDTF">2020-02-03T05:11:18Z</dcterms:modified>
</cp:coreProperties>
</file>