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63" r:id="rId12"/>
    <p:sldId id="264" r:id="rId13"/>
    <p:sldId id="271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4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62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9012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41046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98128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1126791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1253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24952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94621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24312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4158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88439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6470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44949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80257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4842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1164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67832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4194E7-20CF-4B63-8998-AC7321604B34}" type="datetimeFigureOut">
              <a:rPr lang="en-MY" smtClean="0"/>
              <a:t>3/2/2020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47823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098" y="225082"/>
            <a:ext cx="5458264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 prstMaterial="dkEdge">
              <a:bevelT w="38100" h="38100" prst="angle"/>
              <a:bevelB h="25400" prst="softRound"/>
            </a:sp3d>
          </a:bodyPr>
          <a:lstStyle/>
          <a:p>
            <a:r>
              <a:rPr lang="en-US" sz="11500" b="1" dirty="0" err="1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406" y="573988"/>
            <a:ext cx="1778857" cy="18273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44" y="2087130"/>
            <a:ext cx="1921338" cy="19737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74" y="2401385"/>
            <a:ext cx="1405535" cy="14438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65" y="984738"/>
            <a:ext cx="1379017" cy="14166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67" y="2198849"/>
            <a:ext cx="1259381" cy="129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4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48148E-6 L 0.91666 0.960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833" y="4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2639" y="1023582"/>
            <a:ext cx="103040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কোয়ান্টাম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সংখ্যাঃ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যোজ্যতাস্তরের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স্বাভাবিক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ভাবেই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অপসারন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আচ্ছাদন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প্রভাবঃ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ইলেকট্রনবিশিষ্ট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ঘূর্ণায়মান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সর্ববহিঃস্থ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সাপেক্ষে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ন্যায়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আধান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ভিতরের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পর্দার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সর্ববহিঃস্থ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কক্ষের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আবরণী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আচ্ছাদন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92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82388" y="341194"/>
            <a:ext cx="11013743" cy="1378424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MY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6537" y="1978925"/>
            <a:ext cx="9648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বোরনের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বেরিলিয়ামের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46161" y="286603"/>
            <a:ext cx="10617958" cy="1405719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 </a:t>
            </a:r>
            <a:endParaRPr lang="en-MY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7230" y="1815152"/>
            <a:ext cx="10017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Be(4)=1s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B(5)=1s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অরবিটালসমূহ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স্থিতিশীল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অপসারন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বিন্যাস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বাইরের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সহজেই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অপসারন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তাই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04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55343" y="436728"/>
            <a:ext cx="10713493" cy="1214651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MY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7922" y="1883391"/>
            <a:ext cx="103722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8741" y="2688609"/>
            <a:ext cx="106043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অরবিটালসমূহ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অপসারন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আয়নিকরন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অপ্রত্যাশিতভাবে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P(15)=1s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S(16)=1s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3p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অর্ধপূর্ণ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বাহিরের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অপসারন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কষ্টকর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কারনেই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আয়নিকরন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বিভবের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03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73707" y="395785"/>
            <a:ext cx="10358651" cy="1337481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MY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83140" y="2129051"/>
            <a:ext cx="9225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-294603" y="328958"/>
            <a:ext cx="7779224" cy="2238233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6000" b="1" dirty="0">
                <a:ln w="127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6000" b="1" dirty="0">
              <a:ln w="127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13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11111E-6 L 0.84362 0.779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74" y="3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971510" y="1283729"/>
            <a:ext cx="5429290" cy="494825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মোঃ জাকির হোসেন (প্রভাষক রসায়ন) দৌলতপুর ডিগ্রী কলেজ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বেলকুচি, সিরাজগঞ্জ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মোবাঃ০১৭১৮৭৫৭০৬১ </a:t>
            </a:r>
            <a:endParaRPr lang="en-MY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5520" y="1143000"/>
            <a:ext cx="5915732" cy="49168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00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97038" y="259306"/>
            <a:ext cx="8147714" cy="1583141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MY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01504" y="2081599"/>
            <a:ext cx="7861111" cy="379869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রসায়ন ১ম পত্র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পর্যায়বৃত্ত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  </a:t>
            </a:r>
            <a:endParaRPr lang="en-MY" sz="40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/>
              <a:t>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4158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37230" y="218364"/>
            <a:ext cx="9812741" cy="1801505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চ্ছে?</a:t>
            </a:r>
            <a:endParaRPr lang="en-MY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62100"/>
            <a:ext cx="113538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6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818866" y="368490"/>
            <a:ext cx="10754435" cy="1514901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MY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01504" y="2934269"/>
            <a:ext cx="7588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4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187355" y="191069"/>
            <a:ext cx="10126638" cy="1337480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MY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31520" y="2210937"/>
            <a:ext cx="1043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বেরিলিয়ামের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আয়নিকরন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আয়নিকরণ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কোন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 ব্যাখ্যা করতে পারবে 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4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914400" y="382137"/>
            <a:ext cx="10590663" cy="1201003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লক্ষকর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MY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1" y="1885950"/>
            <a:ext cx="5471159" cy="48196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360" y="1885950"/>
            <a:ext cx="6134100" cy="4819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1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59308" y="204716"/>
                <a:ext cx="11709780" cy="71711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আয়নিকরণ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বিভবঃ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গ্যাসীয়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বিচ্ছিন্ন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নিরপেক্ষ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সবচেয়ে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শিথিল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ভাবে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আবদ্ধ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সরিয়ে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গ্যাসীয়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বিচ্ছিন্ন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পরিনত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আয়নিকরণ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প্রকৃতপক্ষে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নিরপেক্ষ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চার্জবিশিষ্ট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আয়নিকরন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Li(g) – e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</m:t>
                        </m:r>
                      </m:e>
                    </m:groupChr>
                  </m:oMath>
                </a14:m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H= +520KJmol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1mol     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1mol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1mol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চার্জবিশিষ্ট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মোল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দ্বি-চার্জবিশিষ্ট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ধনাত্মক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জন্য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শক্তিকে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আয়নিকরন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– e</a:t>
                </a:r>
                <a:r>
                  <a:rPr lang="en-US" sz="24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   </m:t>
                        </m:r>
                      </m:e>
                    </m:groupChr>
                  </m:oMath>
                </a14:m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Mg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2+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H=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+1450KJmol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1mol    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1mol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1mol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আয়নিকরন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তাপহারী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4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)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আয়নিকরণ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বিষয়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গুলোর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নির্ভর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–</a:t>
                </a:r>
              </a:p>
              <a:p>
                <a:pPr marL="514350" indent="-514350">
                  <a:buAutoNum type="arabicParenBoth"/>
                </a:pP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বৃদ্ধিতে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আয়নিকরণ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হ্রাস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ঘটে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–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গ্রুপভিক্তিক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pPr marL="514350" indent="-514350">
                  <a:buAutoNum type="arabicParenBoth"/>
                </a:pP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নিয়ক্লিয়াসের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আধান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বৃদ্ধিতে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আয়নিকরন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পায়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এটি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হলো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পর্যায়ভিক্তিক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pPr marL="514350" indent="-514350">
                  <a:buAutoNum type="arabicParenBoth"/>
                </a:pP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পূর্ণ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অর্ধপূর্ণ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অরবিটালযুক্ত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অধিক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সুস্থিতির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কারনে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পর্যায়ভিক্তিক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সম্পর্কের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ব্যতিক্রম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ঘটে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pPr marL="514350" indent="-514350">
                  <a:buAutoNum type="arabicParenBoth"/>
                </a:pP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প্রধান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কোয়ান্টাম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pPr marL="514350" indent="-514350">
                  <a:buAutoNum type="arabicParenBoth"/>
                </a:pP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আচ্ছাদন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প্রভাব</a:t>
                </a:r>
                <a:r>
                  <a:rPr lang="en-US" sz="24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308" y="204716"/>
                <a:ext cx="11709780" cy="7171194"/>
              </a:xfrm>
              <a:prstGeom prst="rect">
                <a:avLst/>
              </a:prstGeom>
              <a:blipFill>
                <a:blip r:embed="rId2"/>
                <a:stretch>
                  <a:fillRect l="-833" t="-680" r="-312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91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4842" y="218364"/>
            <a:ext cx="1150506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আকারঃ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যথাক্রমে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190pm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243pm.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Na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পর্যায়ভিক্তিক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সাধারনত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পারমানবিক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শক্তিস্তর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সর্ববহিঃস্থ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দূরত্ব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হ্রাস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অপসারন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অধিকতর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১নং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গ্রুপের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যতোই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অগ্রসর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  <a:p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অর্ধপূর্ণ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অরবিটালযুক্ত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পরমানুঃ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হুন্ডের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নীতি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অনুসারে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অর্ধপূর্ণ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(ns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,np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nd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সমূহ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অরবিটালসমূহ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অরবিটাল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সুস্থিত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অপসারন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আয়নিকরন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বিভবের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অপ্রত্যাশিতভাবে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Be(4)=1s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B(5)=1s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2s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2p</a:t>
            </a:r>
            <a:r>
              <a:rPr lang="en-US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28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537D0B"/>
      </a:dk2>
      <a:lt2>
        <a:srgbClr val="A9E257"/>
      </a:lt2>
      <a:accent1>
        <a:srgbClr val="38540A"/>
      </a:accent1>
      <a:accent2>
        <a:srgbClr val="31A274"/>
      </a:accent2>
      <a:accent3>
        <a:srgbClr val="236073"/>
      </a:accent3>
      <a:accent4>
        <a:srgbClr val="6C4D90"/>
      </a:accent4>
      <a:accent5>
        <a:srgbClr val="983C27"/>
      </a:accent5>
      <a:accent6>
        <a:srgbClr val="CD811F"/>
      </a:accent6>
      <a:hlink>
        <a:srgbClr val="293F06"/>
      </a:hlink>
      <a:folHlink>
        <a:srgbClr val="68883A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9759155-7935-4C61-A06C-C04380D1B16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440</TotalTime>
  <Words>688</Words>
  <Application>Microsoft Office PowerPoint</Application>
  <PresentationFormat>Widescreen</PresentationFormat>
  <Paragraphs>49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Cambria Math</vt:lpstr>
      <vt:lpstr>Century Gothic</vt:lpstr>
      <vt:lpstr>NikoshBAN</vt:lpstr>
      <vt:lpstr>Times New Roman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shamrat</dc:creator>
  <cp:lastModifiedBy>shamrat</cp:lastModifiedBy>
  <cp:revision>57</cp:revision>
  <dcterms:created xsi:type="dcterms:W3CDTF">2018-03-15T15:08:21Z</dcterms:created>
  <dcterms:modified xsi:type="dcterms:W3CDTF">2020-02-03T14:41:38Z</dcterms:modified>
</cp:coreProperties>
</file>