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C7D71A-E606-4D0C-A85A-1AC9323F986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57583-69AE-471E-8CFF-FC1F9C90D2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425" y="0"/>
            <a:ext cx="74136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ZP\Desktop\ddddddd.png"/>
          <p:cNvPicPr>
            <a:picLocks noChangeAspect="1" noChangeArrowheads="1"/>
          </p:cNvPicPr>
          <p:nvPr/>
        </p:nvPicPr>
        <p:blipFill>
          <a:blip r:embed="rId2"/>
          <a:srcRect l="3136" t="3489" r="13529" b="8191"/>
          <a:stretch>
            <a:fillRect/>
          </a:stretch>
        </p:blipFill>
        <p:spPr bwMode="auto">
          <a:xfrm>
            <a:off x="3404382" y="1624818"/>
            <a:ext cx="4937760" cy="523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74935656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38" y="474935"/>
            <a:ext cx="8986283" cy="638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4316447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2291" y="376535"/>
            <a:ext cx="2892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দলগত কাজ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080" y="4489401"/>
            <a:ext cx="8945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F0A22E"/>
              </a:buClr>
              <a:buSzPct val="70000"/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4E3B30"/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ফ্যান লাগানো হয় কেন- ব্যাখ্যা কর।</a:t>
            </a:r>
            <a:endParaRPr lang="en-US" sz="4000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71" y="1832302"/>
            <a:ext cx="4163359" cy="2312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40342934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320" y="839473"/>
            <a:ext cx="7385538" cy="1537974"/>
          </a:xfrm>
          <a:prstGeom prst="rect">
            <a:avLst/>
          </a:prstGeom>
          <a:noFill/>
        </p:spPr>
        <p:txBody>
          <a:bodyPr wrap="none">
            <a:prstTxWarp prst="textCan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35680"/>
            <a:ext cx="954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কী 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বৈদ্যুতিক সংযোগ কেন দেওয়া হয়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953046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0" y="501246"/>
            <a:ext cx="8553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A19574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5152297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প্রসেসরকে ঠান্ডা করার জন্য তার ওপর ফ্যান লাগানো হয় কেন 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2829"/>
            <a:ext cx="5012787" cy="3341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64681544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P\Desktop\download.jpg"/>
          <p:cNvPicPr>
            <a:picLocks noChangeAspect="1" noChangeArrowheads="1"/>
          </p:cNvPicPr>
          <p:nvPr/>
        </p:nvPicPr>
        <p:blipFill>
          <a:blip r:embed="rId3"/>
          <a:srcRect b="9487"/>
          <a:stretch>
            <a:fillRect/>
          </a:stretch>
        </p:blipFill>
        <p:spPr bwMode="auto">
          <a:xfrm>
            <a:off x="2784212" y="459911"/>
            <a:ext cx="6669276" cy="6398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4118501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3363" y="2757268"/>
            <a:ext cx="7906042" cy="3713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invbv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Av³vi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SY©v</a:t>
            </a:r>
            <a:endParaRPr lang="en-US" sz="6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Mvcvjcyi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ZvivKv›`v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gqgbwmsn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754" y="801858"/>
            <a:ext cx="10494499" cy="1252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cÖYq‡Y</a:t>
            </a:r>
            <a:endParaRPr lang="en-US" sz="8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C:\Users\ZP\Desktop\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8" y="2130085"/>
            <a:ext cx="3967075" cy="45792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94880517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" y="2430468"/>
            <a:ext cx="11057206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শ্রেণি 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তৃতীয় অধ্যায়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.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ICT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নিরাপদ ব্যবহার )</a:t>
            </a:r>
          </a:p>
        </p:txBody>
      </p:sp>
      <p:sp>
        <p:nvSpPr>
          <p:cNvPr id="5" name="Frame 4"/>
          <p:cNvSpPr/>
          <p:nvPr/>
        </p:nvSpPr>
        <p:spPr>
          <a:xfrm>
            <a:off x="3207434" y="759656"/>
            <a:ext cx="4445391" cy="15755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664853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265" y="665351"/>
            <a:ext cx="1050856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চিত্রের কোন ব্যবহারটি নিরাপদ বলে তুমি মনে কর।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759" y="1871273"/>
            <a:ext cx="4303298" cy="459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ZP\Desktop\hh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057" y="1476031"/>
            <a:ext cx="4011051" cy="538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1058405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78579" y="525193"/>
            <a:ext cx="4843389" cy="175377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47311" y="883698"/>
            <a:ext cx="3350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303" y="2644170"/>
            <a:ext cx="110853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lang="en-US" sz="96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যোগাযোগ</a:t>
            </a:r>
            <a:r>
              <a:rPr lang="en-US" sz="96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প্রযুক্তির</a:t>
            </a:r>
            <a:r>
              <a:rPr lang="en-US" sz="96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নিরাপদ</a:t>
            </a:r>
            <a:r>
              <a:rPr lang="en-US" sz="96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endParaRPr lang="en-US" sz="96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977088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551" y="491833"/>
            <a:ext cx="8947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all" spc="0" normalizeH="0" baseline="0" noProof="0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rgbClr val="A5644E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  <a:sym typeface="Wingdings"/>
              </a:rPr>
              <a:t>শিখনফল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524" y="1687920"/>
            <a:ext cx="6314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Clr>
                <a:srgbClr val="B58B80"/>
              </a:buClr>
              <a:defRPr/>
            </a:pPr>
            <a:r>
              <a:rPr lang="bn-BD" sz="4400" dirty="0">
                <a:solidFill>
                  <a:srgbClr val="FF0000"/>
                </a:solidFill>
                <a:effectLst>
                  <a:glow rad="101600">
                    <a:srgbClr val="C3986D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 </a:t>
            </a:r>
            <a:r>
              <a:rPr lang="en-US" sz="4400" dirty="0">
                <a:solidFill>
                  <a:srgbClr val="FF0000"/>
                </a:solidFill>
                <a:effectLst>
                  <a:glow rad="101600">
                    <a:srgbClr val="C3986D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….</a:t>
            </a:r>
            <a:endParaRPr lang="bn-BD" sz="4400" dirty="0">
              <a:solidFill>
                <a:srgbClr val="FF0000"/>
              </a:solidFill>
              <a:effectLst>
                <a:glow rad="101600">
                  <a:srgbClr val="C3986D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6" y="2797885"/>
            <a:ext cx="11741833" cy="308392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১। তথ্য ও যোগাযোগ প্রযুক্তির যন্ত্রপাতি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রক্ষণাবেক্ষণের উপায় </a:t>
            </a: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5">
                  <a:lumMod val="75000"/>
                </a:schemeClr>
              </a:solidFill>
              <a:effectLst>
                <a:glow rad="63500">
                  <a:srgbClr val="A19574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২। ‘‘তথ্য ও যোগাযোগ প্রযুক্তির নিরাপদ ব্যবহার একান্ত কাম্য’’ উক্তিটি ব্যাখ্যা করতে পারবে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5">
                  <a:lumMod val="75000"/>
                </a:schemeClr>
              </a:solidFill>
              <a:effectLst>
                <a:glow rad="63500">
                  <a:srgbClr val="A19574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৩। কম্পিউটারে ফ্যান লাগানো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rgbClr val="A19574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="" xmlns:p14="http://schemas.microsoft.com/office/powerpoint/2010/main" val="314160939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63" y="726323"/>
            <a:ext cx="102834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বর্তমানে ছোট বড় সবাই কম্পিউটার ব্যবহার করে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80" y="1611927"/>
            <a:ext cx="534246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" y="1583792"/>
            <a:ext cx="534416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88358155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5410" y="899254"/>
            <a:ext cx="7723164" cy="9233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kumimoji="0" lang="en-US" sz="54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সংযোগ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724" b="-1724"/>
          <a:stretch/>
        </p:blipFill>
        <p:spPr>
          <a:xfrm>
            <a:off x="1840523" y="1799032"/>
            <a:ext cx="8366760" cy="488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97653511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624688"/>
            <a:ext cx="5410200" cy="3505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58129" y="4653227"/>
            <a:ext cx="1032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/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আমাদের দেশের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বিদ্যুৎ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প্রবাহের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ভোল্টেজ ২২০ 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ভোল্ট।</a:t>
            </a:r>
          </a:p>
        </p:txBody>
      </p:sp>
    </p:spTree>
    <p:extLst>
      <p:ext uri="{BB962C8B-B14F-4D97-AF65-F5344CB8AC3E}">
        <p14:creationId xmlns="" xmlns:p14="http://schemas.microsoft.com/office/powerpoint/2010/main" val="3158491888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148</Words>
  <Application>Microsoft Office PowerPoint</Application>
  <PresentationFormat>Custom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SLUTION</dc:creator>
  <cp:lastModifiedBy>ZP</cp:lastModifiedBy>
  <cp:revision>46</cp:revision>
  <dcterms:created xsi:type="dcterms:W3CDTF">2019-11-14T15:27:16Z</dcterms:created>
  <dcterms:modified xsi:type="dcterms:W3CDTF">2020-01-23T07:11:55Z</dcterms:modified>
</cp:coreProperties>
</file>