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74" r:id="rId3"/>
    <p:sldId id="259" r:id="rId4"/>
    <p:sldId id="260" r:id="rId5"/>
    <p:sldId id="261" r:id="rId6"/>
    <p:sldId id="272" r:id="rId7"/>
    <p:sldId id="266" r:id="rId8"/>
    <p:sldId id="264" r:id="rId9"/>
    <p:sldId id="265" r:id="rId10"/>
    <p:sldId id="270" r:id="rId11"/>
    <p:sldId id="267" r:id="rId12"/>
    <p:sldId id="268" r:id="rId13"/>
    <p:sldId id="262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6F0A2-BA03-47F8-8684-B7DED02458F0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E5FCA-6A73-48E7-9402-4ECE637ED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758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1F245CE-83FD-433E-9A52-A5938B8C43E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A3E05-11C9-46F2-BDB7-2B56C48657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2BD5D3-1354-4A2B-BD1E-251E6EB331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BF1F38-360B-455C-B4AD-C12EB6FD3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5A83-3D1D-49A2-AE61-83824C10043C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77A0D-AD78-488F-B178-2160762E2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AFE3CD-8210-44F8-A949-2F1937274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2740A-6BB4-4CD8-8F5A-F9ABF6D23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16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FD6A7-FBCA-4C68-B198-D833939D6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E8CEA9-FD93-4D56-8089-CAF8DA44D9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D3B8B-A103-4CE0-B560-D5AA54A68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5A83-3D1D-49A2-AE61-83824C10043C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B20AEF-BEC4-42B7-A7AB-D3F709A7B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E1802-6DEE-49E0-8138-BED627419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2740A-6BB4-4CD8-8F5A-F9ABF6D23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24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AF2A2A-29FF-47AA-9BA8-19069B47BE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6BF3F2-2FD2-42E3-87B8-1E9C311CDB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595CB-B8F3-466C-8619-655760E48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5A83-3D1D-49A2-AE61-83824C10043C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54C1D-795F-4E43-A495-9ED81AFBF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706D5-1B05-4505-B54B-F53949D3E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2740A-6BB4-4CD8-8F5A-F9ABF6D23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77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662D3-2274-4755-9146-79FB3466B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126BD-DE57-46CD-AD6B-C8C05D39C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C288B-2897-4229-AB3F-4E127033D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5A83-3D1D-49A2-AE61-83824C10043C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A5929-C5AD-45B1-AA15-8714015BC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DF4B95-1EFE-496B-8F73-056F9E255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2740A-6BB4-4CD8-8F5A-F9ABF6D23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98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86B9F-D764-4C90-A2B3-FCEE715E6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639371-CFE4-4483-A75B-2811D2987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23748-9FF2-4C18-B6B6-8F44D402D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5A83-3D1D-49A2-AE61-83824C10043C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AA1048-02ED-4368-958A-9450F3D25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1B62E8-DA9C-413F-849C-795D4F212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2740A-6BB4-4CD8-8F5A-F9ABF6D23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7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825F4-F012-48F7-BB26-B35A5C762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81164-C95A-41E0-808A-61DFB87FF0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F220C3-AB6C-43D4-AE61-3EBDA4A2E8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CFDE08-8EC5-4D22-83BF-E0B3FDBFA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5A83-3D1D-49A2-AE61-83824C10043C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C5028E-BAC1-490F-BCD8-7BB031ADE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4C0C52-0360-48C4-8A51-4FE7A6F90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2740A-6BB4-4CD8-8F5A-F9ABF6D23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43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D5D75-F687-43AB-AEC6-8FBF6231C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1C4856-EB23-4371-AF5D-36A3E9B677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51FF71-57AC-4F17-8FA2-432881B190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7E7E8F-5464-42AD-9E97-79581D022D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2AC40A-A0D0-47AF-8778-D4D9CEB478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B983BE-C1D0-4F76-A5BC-D7E58B51E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5A83-3D1D-49A2-AE61-83824C10043C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0DDD59-AFED-481B-8F3C-A5E5AEB75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7ABC4D-EAA3-48DD-B5AB-D52B858EB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2740A-6BB4-4CD8-8F5A-F9ABF6D23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96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9EC4F-4115-4900-920F-097263CCB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E6578B-4D4A-4DB7-BEB3-F45C606F7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5A83-3D1D-49A2-AE61-83824C10043C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99F311-2AFD-4A5F-8FBE-918D87415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2230F3-4988-499C-9755-1877480B1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2740A-6BB4-4CD8-8F5A-F9ABF6D23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99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DC39A4-652C-4045-9B9E-69A4E2041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5A83-3D1D-49A2-AE61-83824C10043C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4D6593-06F9-4D80-A7D5-F0ECE9B6E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5CB17D-7095-482B-BD6F-435768FB0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2740A-6BB4-4CD8-8F5A-F9ABF6D23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71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C1969-62F8-4FD7-A1EB-E8B4761BD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D68C4-9A88-4EA0-B6BE-CBCC29D0C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8202F6-3675-4536-8C96-B3A0A01964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06A410-2A17-4F60-BE67-E0878E70C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5A83-3D1D-49A2-AE61-83824C10043C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100D65-59D7-4685-A188-23FEF9720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0E000E-D3B3-49C1-9D3F-88B5344D7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2740A-6BB4-4CD8-8F5A-F9ABF6D23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F20EE-9E2F-4782-9069-291475EEB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F2AFB4-F349-46B8-849E-66AF74BAE0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84165-6833-4D38-810D-05A3F41188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BC9B31-DD27-48BB-8AC3-47F02F320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5A83-3D1D-49A2-AE61-83824C10043C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BE31A3-8F6A-4B18-BB86-8D74178F4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98F8D5-6008-4970-B1E0-C51A05F18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2740A-6BB4-4CD8-8F5A-F9ABF6D23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543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E3DD48-1C48-49FF-8B26-B37C1D5D0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4AFBB2-91C6-48B2-B542-393403355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471E0-A2AF-4EF9-9AE8-BD6B3B306B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C5A83-3D1D-49A2-AE61-83824C10043C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0B905F-D18A-4932-9C96-8603BBD700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CC05AA-4F2C-4418-B3D5-7EDC8EA6B9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2740A-6BB4-4CD8-8F5A-F9ABF6D23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083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6600" y="76200"/>
            <a:ext cx="5257800" cy="186204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11500" dirty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36C76E-D2A4-4398-87D9-2074C04E61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242" y="1938248"/>
            <a:ext cx="6423991" cy="4522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76800" y="1066801"/>
            <a:ext cx="2895600" cy="120032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চাই</a:t>
            </a:r>
            <a:r>
              <a:rPr lang="bn-BD" sz="72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3886201"/>
            <a:ext cx="1905000" cy="120032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BD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bn-BD" sz="7200" dirty="0">
                <a:solidFill>
                  <a:schemeClr val="tx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7200" dirty="0">
              <a:solidFill>
                <a:schemeClr val="tx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0" y="3962400"/>
            <a:ext cx="838200" cy="120015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8800" y="3962401"/>
            <a:ext cx="1066800" cy="120032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bn-BD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BD" sz="72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3962401"/>
            <a:ext cx="1066800" cy="120032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pti noakhali\Pictures\ata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990600"/>
            <a:ext cx="2209800" cy="1752600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>
            <a:endCxn id="4" idx="0"/>
          </p:cNvCxnSpPr>
          <p:nvPr/>
        </p:nvCxnSpPr>
        <p:spPr>
          <a:xfrm flipH="1">
            <a:off x="3390900" y="1905000"/>
            <a:ext cx="2019300" cy="1981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6" idx="0"/>
          </p:cNvCxnSpPr>
          <p:nvPr/>
        </p:nvCxnSpPr>
        <p:spPr>
          <a:xfrm>
            <a:off x="5486400" y="1905000"/>
            <a:ext cx="685800" cy="2057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638800" y="1905000"/>
            <a:ext cx="3733800" cy="2057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0" y="685800"/>
            <a:ext cx="3886200" cy="1016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6000" dirty="0">
                <a:latin typeface="NikoshBAN" pitchFamily="2" charset="0"/>
                <a:cs typeface="NikoshBAN" pitchFamily="2" charset="0"/>
              </a:rPr>
              <a:t>এসো পড়ি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8601" y="3090863"/>
            <a:ext cx="1820863" cy="186204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bn-BD" sz="11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43700" y="3090863"/>
            <a:ext cx="1866900" cy="186204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bn-BD" sz="11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endParaRPr lang="en-US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5943600" y="1752600"/>
            <a:ext cx="5334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5486400" y="533401"/>
            <a:ext cx="1828800" cy="6461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এসো লিখি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4953000" y="3429000"/>
            <a:ext cx="762000" cy="584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32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5715000" y="3429000"/>
            <a:ext cx="762000" cy="58420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32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341" name="TextBox 7"/>
          <p:cNvSpPr txBox="1">
            <a:spLocks noChangeArrowheads="1"/>
          </p:cNvSpPr>
          <p:nvPr/>
        </p:nvSpPr>
        <p:spPr bwMode="auto">
          <a:xfrm>
            <a:off x="7239000" y="3429000"/>
            <a:ext cx="762000" cy="58420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32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342" name="TextBox 8"/>
          <p:cNvSpPr txBox="1">
            <a:spLocks noChangeArrowheads="1"/>
          </p:cNvSpPr>
          <p:nvPr/>
        </p:nvSpPr>
        <p:spPr bwMode="auto">
          <a:xfrm>
            <a:off x="8001000" y="3429000"/>
            <a:ext cx="762000" cy="58420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32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343" name="TextBox 11"/>
          <p:cNvSpPr txBox="1">
            <a:spLocks noChangeArrowheads="1"/>
          </p:cNvSpPr>
          <p:nvPr/>
        </p:nvSpPr>
        <p:spPr bwMode="auto">
          <a:xfrm>
            <a:off x="4191000" y="3429000"/>
            <a:ext cx="762000" cy="58420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আ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344" name="TextBox 14"/>
          <p:cNvSpPr txBox="1">
            <a:spLocks noChangeArrowheads="1"/>
          </p:cNvSpPr>
          <p:nvPr/>
        </p:nvSpPr>
        <p:spPr bwMode="auto">
          <a:xfrm>
            <a:off x="6477000" y="3429000"/>
            <a:ext cx="762000" cy="58420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32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345" name="TextBox 18"/>
          <p:cNvSpPr txBox="1">
            <a:spLocks noChangeArrowheads="1"/>
          </p:cNvSpPr>
          <p:nvPr/>
        </p:nvSpPr>
        <p:spPr bwMode="auto">
          <a:xfrm>
            <a:off x="5715000" y="2133600"/>
            <a:ext cx="762000" cy="58420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32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346" name="TextBox 19"/>
          <p:cNvSpPr txBox="1">
            <a:spLocks noChangeArrowheads="1"/>
          </p:cNvSpPr>
          <p:nvPr/>
        </p:nvSpPr>
        <p:spPr bwMode="auto">
          <a:xfrm>
            <a:off x="7239000" y="2133600"/>
            <a:ext cx="762000" cy="58420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32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347" name="TextBox 20"/>
          <p:cNvSpPr txBox="1">
            <a:spLocks noChangeArrowheads="1"/>
          </p:cNvSpPr>
          <p:nvPr/>
        </p:nvSpPr>
        <p:spPr bwMode="auto">
          <a:xfrm>
            <a:off x="8001000" y="2133600"/>
            <a:ext cx="762000" cy="58420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32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348" name="TextBox 21"/>
          <p:cNvSpPr txBox="1">
            <a:spLocks noChangeArrowheads="1"/>
          </p:cNvSpPr>
          <p:nvPr/>
        </p:nvSpPr>
        <p:spPr bwMode="auto">
          <a:xfrm>
            <a:off x="4191000" y="2133600"/>
            <a:ext cx="762000" cy="58420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অ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349" name="TextBox 22"/>
          <p:cNvSpPr txBox="1">
            <a:spLocks noChangeArrowheads="1"/>
          </p:cNvSpPr>
          <p:nvPr/>
        </p:nvSpPr>
        <p:spPr bwMode="auto">
          <a:xfrm>
            <a:off x="6477000" y="2133600"/>
            <a:ext cx="762000" cy="58420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32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350" name="TextBox 24"/>
          <p:cNvSpPr txBox="1">
            <a:spLocks noChangeArrowheads="1"/>
          </p:cNvSpPr>
          <p:nvPr/>
        </p:nvSpPr>
        <p:spPr bwMode="auto">
          <a:xfrm>
            <a:off x="4953000" y="2133600"/>
            <a:ext cx="762000" cy="58420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32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6324600" y="1371600"/>
            <a:ext cx="1524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  <p:bldP spid="14340" grpId="0" animBg="1"/>
      <p:bldP spid="14341" grpId="0" animBg="1"/>
      <p:bldP spid="14342" grpId="0" animBg="1"/>
      <p:bldP spid="14343" grpId="0" animBg="1"/>
      <p:bldP spid="14344" grpId="0" animBg="1"/>
      <p:bldP spid="14345" grpId="0" animBg="1"/>
      <p:bldP spid="14346" grpId="0" animBg="1"/>
      <p:bldP spid="14347" grpId="0" animBg="1"/>
      <p:bldP spid="14348" grpId="0" animBg="1"/>
      <p:bldP spid="14349" grpId="0" animBg="1"/>
      <p:bldP spid="14350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1371601"/>
            <a:ext cx="67056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/>
              <a:t> </a:t>
            </a:r>
            <a:r>
              <a:rPr lang="bn-BD" sz="4800" dirty="0">
                <a:latin typeface="NikoshLightBAN" pitchFamily="2" charset="0"/>
                <a:cs typeface="NikoshLightBAN" pitchFamily="2" charset="0"/>
              </a:rPr>
              <a:t>বর্ণ</a:t>
            </a:r>
            <a:r>
              <a:rPr lang="bn-BD" sz="4400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bn-BD" sz="4800" dirty="0">
                <a:latin typeface="NikoshLightBAN" pitchFamily="2" charset="0"/>
                <a:cs typeface="NikoshLightBAN" pitchFamily="2" charset="0"/>
              </a:rPr>
              <a:t>দুইটি</a:t>
            </a:r>
            <a:r>
              <a:rPr lang="bn-BD" sz="3600" dirty="0"/>
              <a:t>  সঠিক আকৃতিতে  লিখঃ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2438400" y="2819400"/>
            <a:ext cx="2286000" cy="186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1500" dirty="0">
                <a:latin typeface="NikoshBAN" pitchFamily="2" charset="0"/>
                <a:cs typeface="NikoshBAN" pitchFamily="2" charset="0"/>
              </a:rPr>
              <a:t>অ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2200" y="4800600"/>
            <a:ext cx="2362200" cy="15696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9600" dirty="0">
                <a:latin typeface="NikoshBAN" pitchFamily="2" charset="0"/>
                <a:cs typeface="NikoshBAN" pitchFamily="2" charset="0"/>
              </a:rPr>
              <a:t>আ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38800" y="2819400"/>
            <a:ext cx="4191000" cy="1676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638800" y="4648200"/>
            <a:ext cx="4191000" cy="1905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4800600" y="3657600"/>
            <a:ext cx="762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4876800" y="5334000"/>
            <a:ext cx="685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05200" y="228601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দলীয় কাজঃ                        সময়ঃ ৫ মিনিট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533401"/>
            <a:ext cx="6858000" cy="221599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13800" dirty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33892_433278383659_20404398659_5174815_864024_n.jpg"/>
          <p:cNvPicPr>
            <a:picLocks noChangeAspect="1"/>
          </p:cNvPicPr>
          <p:nvPr/>
        </p:nvPicPr>
        <p:blipFill>
          <a:blip r:embed="rId2" cstate="print"/>
          <a:srcRect t="6333"/>
          <a:stretch>
            <a:fillRect/>
          </a:stretch>
        </p:blipFill>
        <p:spPr>
          <a:xfrm>
            <a:off x="3709256" y="2743201"/>
            <a:ext cx="4139344" cy="3838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996A74-F2C4-4156-9AEA-64204CEB7D99}"/>
              </a:ext>
            </a:extLst>
          </p:cNvPr>
          <p:cNvSpPr txBox="1"/>
          <p:nvPr/>
        </p:nvSpPr>
        <p:spPr>
          <a:xfrm>
            <a:off x="3810000" y="609601"/>
            <a:ext cx="464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054342-FE05-4A38-A8F8-53619C9416C7}"/>
              </a:ext>
            </a:extLst>
          </p:cNvPr>
          <p:cNvSpPr txBox="1"/>
          <p:nvPr/>
        </p:nvSpPr>
        <p:spPr>
          <a:xfrm>
            <a:off x="4572000" y="3087470"/>
            <a:ext cx="6096000" cy="230832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মো: শফিকুল আলম</a:t>
            </a:r>
          </a:p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বদলকোট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প্রাথমিক বিদ্যালয়</a:t>
            </a:r>
          </a:p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চাটখিল নোয়াখালী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1542D8-49CF-4B1C-AD08-444946FF2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33" y="3149104"/>
            <a:ext cx="2580861" cy="25919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4468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1737480"/>
            <a:ext cx="5715000" cy="31393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শ্রেণীঃ প্রথম</a:t>
            </a:r>
          </a:p>
          <a:p>
            <a:pPr algn="ctr"/>
            <a:r>
              <a:rPr lang="bn-BD" sz="6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 বাংলা</a:t>
            </a:r>
          </a:p>
          <a:p>
            <a:pPr algn="ctr"/>
            <a:r>
              <a:rPr lang="bn-BD" sz="6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সময়ঃ৪০ মিনিট</a:t>
            </a:r>
            <a:endParaRPr lang="en-US" sz="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609600"/>
            <a:ext cx="5334000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9600" dirty="0"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1800" y="2362201"/>
            <a:ext cx="7239000" cy="28007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১। অ ,আ - বর্ণ দুইটি চিনে বলতে পারবে । </a:t>
            </a:r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২। অ , আ - বর্ণ দুইটি সঠিক আকৃতিতে       </a:t>
            </a:r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    লিখতে পারবে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1600200"/>
            <a:ext cx="5486400" cy="34163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6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>
                <a:latin typeface="NikoshBAN" pitchFamily="2" charset="0"/>
                <a:cs typeface="NikoshBAN" pitchFamily="2" charset="0"/>
              </a:rPr>
              <a:t>ছড়া গান </a:t>
            </a:r>
            <a:endParaRPr lang="bn-BD" sz="8800" dirty="0">
              <a:latin typeface="NikoshBAN" pitchFamily="2" charset="0"/>
              <a:cs typeface="NikoshBAN" pitchFamily="2" charset="0"/>
            </a:endParaRPr>
          </a:p>
          <a:p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5800" y="1191162"/>
            <a:ext cx="3200400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latin typeface="NikoshBAN" pitchFamily="2" charset="0"/>
                <a:cs typeface="NikoshBAN" pitchFamily="2" charset="0"/>
              </a:rPr>
              <a:t>পাঠ্যাংশ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2854404"/>
            <a:ext cx="7772400" cy="11079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বর্ণ শিখি –  অ ,আ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86400" y="1676400"/>
            <a:ext cx="2819400" cy="120015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BD" sz="72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জ চরে</a:t>
            </a:r>
            <a:r>
              <a:rPr lang="bn-BD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4419600"/>
            <a:ext cx="1752600" cy="120015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BD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</a:t>
            </a:r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pti noakhali\Pictures\goat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4104" y="987136"/>
            <a:ext cx="2772697" cy="2441864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5715001" y="4438472"/>
            <a:ext cx="736099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bn-BD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26790" y="4454604"/>
            <a:ext cx="902811" cy="110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n-BD" sz="6600" dirty="0">
                <a:latin typeface="NikoshBAN" pitchFamily="2" charset="0"/>
                <a:cs typeface="NikoshBAN" pitchFamily="2" charset="0"/>
              </a:rPr>
              <a:t>জ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610601" y="4419600"/>
            <a:ext cx="896399" cy="11079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bn-BD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 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191000" y="2895600"/>
            <a:ext cx="1524000" cy="144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096000" y="2819400"/>
            <a:ext cx="0" cy="152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096000" y="2819400"/>
            <a:ext cx="2895600" cy="1752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86400" y="1469169"/>
            <a:ext cx="4800600" cy="120032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BD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লি ওড়ে</a:t>
            </a:r>
            <a:r>
              <a:rPr lang="bn-BD" sz="72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9400" y="4514672"/>
            <a:ext cx="2743200" cy="120032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BD" sz="7200" dirty="0">
                <a:solidFill>
                  <a:schemeClr val="tx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লি </a:t>
            </a:r>
            <a:endParaRPr lang="en-US" sz="7200" dirty="0">
              <a:solidFill>
                <a:schemeClr val="tx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800" y="4514672"/>
            <a:ext cx="990600" cy="120032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0" y="4514671"/>
            <a:ext cx="1066800" cy="120015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bn-BD" sz="72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লি 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15400" y="4514672"/>
            <a:ext cx="990600" cy="120032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pti noakhali\Pictures\b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818501">
            <a:off x="2133601" y="1312888"/>
            <a:ext cx="2743201" cy="2192313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 flipH="1">
            <a:off x="4572000" y="2286000"/>
            <a:ext cx="2209800" cy="2209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5" idx="0"/>
          </p:cNvCxnSpPr>
          <p:nvPr/>
        </p:nvCxnSpPr>
        <p:spPr>
          <a:xfrm flipH="1">
            <a:off x="6896100" y="2286001"/>
            <a:ext cx="38100" cy="22286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7" idx="0"/>
          </p:cNvCxnSpPr>
          <p:nvPr/>
        </p:nvCxnSpPr>
        <p:spPr>
          <a:xfrm>
            <a:off x="6934200" y="2209801"/>
            <a:ext cx="2476500" cy="23048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76800" y="990601"/>
            <a:ext cx="3810000" cy="120032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BD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 খাই</a:t>
            </a:r>
            <a:r>
              <a:rPr lang="bn-BD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4191001"/>
            <a:ext cx="3276600" cy="120032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BD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bn-BD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58200" y="4267201"/>
            <a:ext cx="990600" cy="120032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bn-BD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4267201"/>
            <a:ext cx="2971800" cy="120032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pti noakhali\Pictures\man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9850" y="230638"/>
            <a:ext cx="2974550" cy="2741163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9753600" y="4267201"/>
            <a:ext cx="685800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810000" y="1828800"/>
            <a:ext cx="1600200" cy="2209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715000" y="1905000"/>
            <a:ext cx="838200" cy="2590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019800" y="1981200"/>
            <a:ext cx="3733800" cy="2514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104</Words>
  <Application>Microsoft Office PowerPoint</Application>
  <PresentationFormat>Widescreen</PresentationFormat>
  <Paragraphs>50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NikoshLightBAN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Saiful Eva SaifSneha</dc:creator>
  <cp:lastModifiedBy>Saiful Eva SaifSneha</cp:lastModifiedBy>
  <cp:revision>5</cp:revision>
  <dcterms:created xsi:type="dcterms:W3CDTF">2020-01-27T15:26:15Z</dcterms:created>
  <dcterms:modified xsi:type="dcterms:W3CDTF">2020-01-31T11:24:35Z</dcterms:modified>
</cp:coreProperties>
</file>