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1"/>
  </p:notesMasterIdLst>
  <p:sldIdLst>
    <p:sldId id="264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5" r:id="rId10"/>
    <p:sldId id="263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9900"/>
    <a:srgbClr val="008000"/>
    <a:srgbClr val="0000FF"/>
    <a:srgbClr val="EFB3BE"/>
    <a:srgbClr val="B2E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36" autoAdjust="0"/>
    <p:restoredTop sz="94660"/>
  </p:normalViewPr>
  <p:slideViewPr>
    <p:cSldViewPr snapToGrid="0">
      <p:cViewPr varScale="1">
        <p:scale>
          <a:sx n="62" d="100"/>
          <a:sy n="62" d="100"/>
        </p:scale>
        <p:origin x="5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44150-ADAE-46BE-841C-24006058A6A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5788ED-D248-4F02-A133-047DCAA7B203}">
      <dgm:prSet phldrT="[Text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>
          <a:sp3d extrusionH="57150">
            <a:bevelT h="25400" prst="softRound"/>
          </a:sp3d>
        </a:bodyPr>
        <a:lstStyle/>
        <a:p>
          <a:r>
            <a:rPr lang="bn-BD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 সংরক্ষণ</a:t>
          </a:r>
          <a:endParaRPr lang="en-US" sz="5400" b="1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1FA64B-D548-4CF0-82ED-A03181CF9666}" type="parTrans" cxnId="{F1AD594C-EF4E-43F2-B9EA-E59FE0A50D1F}">
      <dgm:prSet/>
      <dgm:spPr/>
      <dgm:t>
        <a:bodyPr/>
        <a:lstStyle/>
        <a:p>
          <a:endParaRPr lang="en-US"/>
        </a:p>
      </dgm:t>
    </dgm:pt>
    <dgm:pt modelId="{5CC1D327-2C5D-4BD2-80CE-8D3FAF33DC32}" type="sibTrans" cxnId="{F1AD594C-EF4E-43F2-B9EA-E59FE0A50D1F}">
      <dgm:prSet/>
      <dgm:spPr/>
      <dgm:t>
        <a:bodyPr/>
        <a:lstStyle/>
        <a:p>
          <a:endParaRPr lang="en-US"/>
        </a:p>
      </dgm:t>
    </dgm:pt>
    <dgm:pt modelId="{0B9191A5-1893-4ABC-891F-C9087F3DDFC6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>
          <a:sp3d extrusionH="57150">
            <a:bevelT h="25400" prst="softRound"/>
          </a:sp3d>
        </a:bodyPr>
        <a:lstStyle/>
        <a:p>
          <a:r>
            <a:rPr lang="bn-BD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 বিনিময়</a:t>
          </a:r>
          <a:endParaRPr lang="en-US" sz="5400" b="1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73C892-1FB7-41FD-BD01-32B812B58834}" type="parTrans" cxnId="{6C6FDE68-A893-4716-A139-7D97D1AC04E4}">
      <dgm:prSet/>
      <dgm:spPr/>
      <dgm:t>
        <a:bodyPr/>
        <a:lstStyle/>
        <a:p>
          <a:endParaRPr lang="en-US"/>
        </a:p>
      </dgm:t>
    </dgm:pt>
    <dgm:pt modelId="{593CEE6B-D638-48AB-84D7-CD04F318C4E4}" type="sibTrans" cxnId="{6C6FDE68-A893-4716-A139-7D97D1AC04E4}">
      <dgm:prSet/>
      <dgm:spPr/>
      <dgm:t>
        <a:bodyPr/>
        <a:lstStyle/>
        <a:p>
          <a:endParaRPr lang="en-US"/>
        </a:p>
      </dgm:t>
    </dgm:pt>
    <dgm:pt modelId="{1FE67C68-9EA3-4A27-9479-03C604EE1CE7}">
      <dgm:prSet phldrT="[Text]"/>
      <dgm:spPr>
        <a:solidFill>
          <a:srgbClr val="EFB3BE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8038A24F-6CB8-44E4-B82C-75D91AE4D4B2}" type="parTrans" cxnId="{67BD0CE5-D44B-4EE5-BBC5-2D29CAC8B3E9}">
      <dgm:prSet/>
      <dgm:spPr/>
      <dgm:t>
        <a:bodyPr/>
        <a:lstStyle/>
        <a:p>
          <a:endParaRPr lang="en-US"/>
        </a:p>
      </dgm:t>
    </dgm:pt>
    <dgm:pt modelId="{2087FE47-8F07-42A5-BAEC-842206E0F399}" type="sibTrans" cxnId="{67BD0CE5-D44B-4EE5-BBC5-2D29CAC8B3E9}">
      <dgm:prSet/>
      <dgm:spPr/>
      <dgm:t>
        <a:bodyPr/>
        <a:lstStyle/>
        <a:p>
          <a:endParaRPr lang="en-US"/>
        </a:p>
      </dgm:t>
    </dgm:pt>
    <dgm:pt modelId="{28EFFC07-3EDF-44A3-98D5-37CB9B76DD26}" type="pres">
      <dgm:prSet presAssocID="{D9444150-ADAE-46BE-841C-24006058A6AB}" presName="Name0" presStyleCnt="0">
        <dgm:presLayoutVars>
          <dgm:dir/>
          <dgm:animLvl val="lvl"/>
          <dgm:resizeHandles/>
        </dgm:presLayoutVars>
      </dgm:prSet>
      <dgm:spPr/>
    </dgm:pt>
    <dgm:pt modelId="{853C3D0E-B21C-4EE3-97FA-ED9D576625A3}" type="pres">
      <dgm:prSet presAssocID="{795788ED-D248-4F02-A133-047DCAA7B203}" presName="linNode" presStyleCnt="0"/>
      <dgm:spPr/>
    </dgm:pt>
    <dgm:pt modelId="{2C20A89F-81C9-4B7C-8611-E64239DB28FC}" type="pres">
      <dgm:prSet presAssocID="{795788ED-D248-4F02-A133-047DCAA7B203}" presName="parentShp" presStyleLbl="node1" presStyleIdx="0" presStyleCnt="2">
        <dgm:presLayoutVars>
          <dgm:bulletEnabled val="1"/>
        </dgm:presLayoutVars>
      </dgm:prSet>
      <dgm:spPr/>
    </dgm:pt>
    <dgm:pt modelId="{3ECDDC68-63D1-4B89-AA2A-8509192199A9}" type="pres">
      <dgm:prSet presAssocID="{795788ED-D248-4F02-A133-047DCAA7B203}" presName="childShp" presStyleLbl="bgAccFollowNode1" presStyleIdx="0" presStyleCnt="2" custLinFactNeighborX="-1402" custLinFactNeighborY="841">
        <dgm:presLayoutVars>
          <dgm:bulletEnabled val="1"/>
        </dgm:presLayoutVars>
      </dgm:prSet>
      <dgm:spPr>
        <a:solidFill>
          <a:schemeClr val="accent4">
            <a:lumMod val="60000"/>
            <a:lumOff val="4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430C9C8-675E-426B-A886-691582BD6957}" type="pres">
      <dgm:prSet presAssocID="{5CC1D327-2C5D-4BD2-80CE-8D3FAF33DC32}" presName="spacing" presStyleCnt="0"/>
      <dgm:spPr/>
    </dgm:pt>
    <dgm:pt modelId="{8587F9EE-FE9E-4CF7-B71C-1FE7A8BB6D63}" type="pres">
      <dgm:prSet presAssocID="{0B9191A5-1893-4ABC-891F-C9087F3DDFC6}" presName="linNode" presStyleCnt="0"/>
      <dgm:spPr/>
    </dgm:pt>
    <dgm:pt modelId="{F000FFCB-EDF8-4DD4-B864-6BC5AA525CA1}" type="pres">
      <dgm:prSet presAssocID="{0B9191A5-1893-4ABC-891F-C9087F3DDFC6}" presName="parentShp" presStyleLbl="node1" presStyleIdx="1" presStyleCnt="2">
        <dgm:presLayoutVars>
          <dgm:bulletEnabled val="1"/>
        </dgm:presLayoutVars>
      </dgm:prSet>
      <dgm:spPr/>
    </dgm:pt>
    <dgm:pt modelId="{89DA410A-44A3-4315-8BBE-C80494CA7510}" type="pres">
      <dgm:prSet presAssocID="{0B9191A5-1893-4ABC-891F-C9087F3DDFC6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32C4A27-1B17-4CA9-AAD9-4CE2D726793A}" type="presOf" srcId="{D9444150-ADAE-46BE-841C-24006058A6AB}" destId="{28EFFC07-3EDF-44A3-98D5-37CB9B76DD26}" srcOrd="0" destOrd="0" presId="urn:microsoft.com/office/officeart/2005/8/layout/vList6"/>
    <dgm:cxn modelId="{FD00A336-8A58-4DD5-B74E-1858EAD7E7CB}" type="presOf" srcId="{0B9191A5-1893-4ABC-891F-C9087F3DDFC6}" destId="{F000FFCB-EDF8-4DD4-B864-6BC5AA525CA1}" srcOrd="0" destOrd="0" presId="urn:microsoft.com/office/officeart/2005/8/layout/vList6"/>
    <dgm:cxn modelId="{6C6FDE68-A893-4716-A139-7D97D1AC04E4}" srcId="{D9444150-ADAE-46BE-841C-24006058A6AB}" destId="{0B9191A5-1893-4ABC-891F-C9087F3DDFC6}" srcOrd="1" destOrd="0" parTransId="{2473C892-1FB7-41FD-BD01-32B812B58834}" sibTransId="{593CEE6B-D638-48AB-84D7-CD04F318C4E4}"/>
    <dgm:cxn modelId="{F1AD594C-EF4E-43F2-B9EA-E59FE0A50D1F}" srcId="{D9444150-ADAE-46BE-841C-24006058A6AB}" destId="{795788ED-D248-4F02-A133-047DCAA7B203}" srcOrd="0" destOrd="0" parTransId="{A01FA64B-D548-4CF0-82ED-A03181CF9666}" sibTransId="{5CC1D327-2C5D-4BD2-80CE-8D3FAF33DC32}"/>
    <dgm:cxn modelId="{94C6B287-741E-4EBE-8261-7093E39FE429}" type="presOf" srcId="{1FE67C68-9EA3-4A27-9479-03C604EE1CE7}" destId="{89DA410A-44A3-4315-8BBE-C80494CA7510}" srcOrd="0" destOrd="0" presId="urn:microsoft.com/office/officeart/2005/8/layout/vList6"/>
    <dgm:cxn modelId="{59574EDB-7587-448C-B6D1-54F1E0507AEA}" type="presOf" srcId="{795788ED-D248-4F02-A133-047DCAA7B203}" destId="{2C20A89F-81C9-4B7C-8611-E64239DB28FC}" srcOrd="0" destOrd="0" presId="urn:microsoft.com/office/officeart/2005/8/layout/vList6"/>
    <dgm:cxn modelId="{67BD0CE5-D44B-4EE5-BBC5-2D29CAC8B3E9}" srcId="{0B9191A5-1893-4ABC-891F-C9087F3DDFC6}" destId="{1FE67C68-9EA3-4A27-9479-03C604EE1CE7}" srcOrd="0" destOrd="0" parTransId="{8038A24F-6CB8-44E4-B82C-75D91AE4D4B2}" sibTransId="{2087FE47-8F07-42A5-BAEC-842206E0F399}"/>
    <dgm:cxn modelId="{43B39C91-6EC1-43FF-B673-566ACA6FB993}" type="presParOf" srcId="{28EFFC07-3EDF-44A3-98D5-37CB9B76DD26}" destId="{853C3D0E-B21C-4EE3-97FA-ED9D576625A3}" srcOrd="0" destOrd="0" presId="urn:microsoft.com/office/officeart/2005/8/layout/vList6"/>
    <dgm:cxn modelId="{6E542847-D791-4B42-9544-1CA46F62DAEC}" type="presParOf" srcId="{853C3D0E-B21C-4EE3-97FA-ED9D576625A3}" destId="{2C20A89F-81C9-4B7C-8611-E64239DB28FC}" srcOrd="0" destOrd="0" presId="urn:microsoft.com/office/officeart/2005/8/layout/vList6"/>
    <dgm:cxn modelId="{72F6D230-3B15-4FE2-989F-725A83962A05}" type="presParOf" srcId="{853C3D0E-B21C-4EE3-97FA-ED9D576625A3}" destId="{3ECDDC68-63D1-4B89-AA2A-8509192199A9}" srcOrd="1" destOrd="0" presId="urn:microsoft.com/office/officeart/2005/8/layout/vList6"/>
    <dgm:cxn modelId="{DBD2B1B0-1EF1-4B1D-9D2C-96B7E66A8ED7}" type="presParOf" srcId="{28EFFC07-3EDF-44A3-98D5-37CB9B76DD26}" destId="{1430C9C8-675E-426B-A886-691582BD6957}" srcOrd="1" destOrd="0" presId="urn:microsoft.com/office/officeart/2005/8/layout/vList6"/>
    <dgm:cxn modelId="{FBEAD1B0-CDD4-4CA0-9F46-0201FAD31EF9}" type="presParOf" srcId="{28EFFC07-3EDF-44A3-98D5-37CB9B76DD26}" destId="{8587F9EE-FE9E-4CF7-B71C-1FE7A8BB6D63}" srcOrd="2" destOrd="0" presId="urn:microsoft.com/office/officeart/2005/8/layout/vList6"/>
    <dgm:cxn modelId="{46E43E98-C390-49BB-A58F-614676BE4052}" type="presParOf" srcId="{8587F9EE-FE9E-4CF7-B71C-1FE7A8BB6D63}" destId="{F000FFCB-EDF8-4DD4-B864-6BC5AA525CA1}" srcOrd="0" destOrd="0" presId="urn:microsoft.com/office/officeart/2005/8/layout/vList6"/>
    <dgm:cxn modelId="{C518DD64-94A9-47AC-B46A-66C1EF045073}" type="presParOf" srcId="{8587F9EE-FE9E-4CF7-B71C-1FE7A8BB6D63}" destId="{89DA410A-44A3-4315-8BBE-C80494CA75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DDC68-63D1-4B89-AA2A-8509192199A9}">
      <dsp:nvSpPr>
        <dsp:cNvPr id="0" name=""/>
        <dsp:cNvSpPr/>
      </dsp:nvSpPr>
      <dsp:spPr>
        <a:xfrm>
          <a:off x="2460026" y="18234"/>
          <a:ext cx="3742509" cy="21040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0A89F-81C9-4B7C-8611-E64239DB28FC}">
      <dsp:nvSpPr>
        <dsp:cNvPr id="0" name=""/>
        <dsp:cNvSpPr/>
      </dsp:nvSpPr>
      <dsp:spPr>
        <a:xfrm>
          <a:off x="0" y="539"/>
          <a:ext cx="2495006" cy="210407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  <a:sp3d extrusionH="57150">
            <a:bevelT h="25400" prst="softRound"/>
          </a:sp3d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4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 সংরক্ষণ</a:t>
          </a:r>
          <a:endParaRPr lang="en-US" sz="5400" b="1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2712" y="103251"/>
        <a:ext cx="2289582" cy="1898650"/>
      </dsp:txXfrm>
    </dsp:sp>
    <dsp:sp modelId="{89DA410A-44A3-4315-8BBE-C80494CA7510}">
      <dsp:nvSpPr>
        <dsp:cNvPr id="0" name=""/>
        <dsp:cNvSpPr/>
      </dsp:nvSpPr>
      <dsp:spPr>
        <a:xfrm>
          <a:off x="2495005" y="2315021"/>
          <a:ext cx="3742509" cy="2104074"/>
        </a:xfrm>
        <a:prstGeom prst="rightArrow">
          <a:avLst>
            <a:gd name="adj1" fmla="val 75000"/>
            <a:gd name="adj2" fmla="val 50000"/>
          </a:avLst>
        </a:prstGeom>
        <a:solidFill>
          <a:srgbClr val="EFB3BE">
            <a:alpha val="90000"/>
          </a:srgb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2495005" y="2578030"/>
        <a:ext cx="2953481" cy="1578056"/>
      </dsp:txXfrm>
    </dsp:sp>
    <dsp:sp modelId="{F000FFCB-EDF8-4DD4-B864-6BC5AA525CA1}">
      <dsp:nvSpPr>
        <dsp:cNvPr id="0" name=""/>
        <dsp:cNvSpPr/>
      </dsp:nvSpPr>
      <dsp:spPr>
        <a:xfrm>
          <a:off x="0" y="2315021"/>
          <a:ext cx="2495006" cy="210407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  <a:sp3d extrusionH="57150">
            <a:bevelT h="25400" prst="softRound"/>
          </a:sp3d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4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 বিনিময়</a:t>
          </a:r>
          <a:endParaRPr lang="en-US" sz="5400" b="1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2712" y="2417733"/>
        <a:ext cx="2289582" cy="1898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18F23-0835-4C9C-9A04-A39E3E0246C6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78750-B1DC-40EF-8D2D-F1B8B7DC3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78750-B1DC-40EF-8D2D-F1B8B7DC36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4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7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38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1834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2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3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02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347D-D306-47AB-AB64-B44D97AA142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977-0098-424E-BCF2-590E3F43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0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347D-D306-47AB-AB64-B44D97AA142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977-0098-424E-BCF2-590E3F43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02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A638AC3-148C-4CBA-BDF6-E8113DBF31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57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82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98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1A1DC5-C413-4697-BDDB-D59D17543A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7348"/>
            <a:ext cx="12192000" cy="69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5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34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4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5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3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347D-D306-47AB-AB64-B44D97AA142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977-0098-424E-BCF2-590E3F43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347D-D306-47AB-AB64-B44D97AA142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977-0098-424E-BCF2-590E3F43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4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347D-D306-47AB-AB64-B44D97AA142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977-0098-424E-BCF2-590E3F43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5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347D-D306-47AB-AB64-B44D97AA1425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977-0098-424E-BCF2-590E3F43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3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5A69B4D-4109-4082-A915-E2AC8241B19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447" y="76199"/>
            <a:ext cx="889002" cy="5334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791C467-394A-4D44-BDF2-40FD4FF6EBD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" y="26193"/>
            <a:ext cx="676276" cy="676276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9A7D946-1B02-470C-A5AB-18A199835377}"/>
              </a:ext>
            </a:extLst>
          </p:cNvPr>
          <p:cNvSpPr txBox="1"/>
          <p:nvPr userDrawn="1"/>
        </p:nvSpPr>
        <p:spPr>
          <a:xfrm>
            <a:off x="8352198" y="-23227"/>
            <a:ext cx="3018271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1600" dirty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1600" dirty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600" dirty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600" dirty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00" dirty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1600" dirty="0" err="1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জাহান</a:t>
            </a:r>
            <a:r>
              <a:rPr lang="en-US" sz="1600" dirty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ফেরদ</a:t>
            </a:r>
            <a:r>
              <a:rPr lang="as-IN" sz="1600" dirty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1600" dirty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স।</a:t>
            </a:r>
            <a:r>
              <a:rPr lang="as-IN" sz="1600" dirty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00" dirty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600" dirty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00" dirty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600" dirty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1600" dirty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1600" dirty="0" err="1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ঝালকা</a:t>
            </a:r>
            <a:r>
              <a:rPr lang="as-IN" sz="1600" dirty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600" dirty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</p:txBody>
      </p:sp>
    </p:spTree>
    <p:extLst>
      <p:ext uri="{BB962C8B-B14F-4D97-AF65-F5344CB8AC3E}">
        <p14:creationId xmlns:p14="http://schemas.microsoft.com/office/powerpoint/2010/main" val="428136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649" r:id="rId19"/>
    <p:sldLayoutId id="2147483650" r:id="rId20"/>
    <p:sldLayoutId id="214748365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5D290B-7769-4E8A-9130-62B9179FA05A}"/>
              </a:ext>
            </a:extLst>
          </p:cNvPr>
          <p:cNvSpPr txBox="1"/>
          <p:nvPr/>
        </p:nvSpPr>
        <p:spPr>
          <a:xfrm>
            <a:off x="657546" y="554804"/>
            <a:ext cx="6832315" cy="25068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perspective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9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সকলকে</a:t>
            </a:r>
            <a:endParaRPr lang="en-US" sz="9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18138-9D19-4C34-9C86-F14E6ECB37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933" y="2662239"/>
            <a:ext cx="4154077" cy="2948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FE4B2-A669-437B-82DD-7FC9762C2E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250" y="2380468"/>
            <a:ext cx="4154077" cy="2948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16A483-B2A6-4CBC-87A9-F5FE8D39B8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761" y="334224"/>
            <a:ext cx="4154077" cy="2948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57BFF-C1E4-458C-827F-B0725C8F5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139" y="4734838"/>
            <a:ext cx="4154077" cy="2948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C63858-1647-491C-9A4B-1E25C7FCE1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168" y="777125"/>
            <a:ext cx="4154077" cy="2948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F136EF-31E7-418F-B22B-BC60FCE792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3161" y="4002327"/>
            <a:ext cx="4154077" cy="2948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3D2FED-1BBD-45B2-B12F-070E7D2A89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249" y="350967"/>
            <a:ext cx="4154077" cy="2948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64D8D9-D89F-427C-8EF9-3925349FBF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683" y="4476207"/>
            <a:ext cx="4154077" cy="29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7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9C0D67-0399-4D6A-9C74-801FE12CC4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0" b="89940" l="9941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2758" y="2065178"/>
            <a:ext cx="3976099" cy="32723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1BF54F-0FB5-4108-9BE5-26B4BDB457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77" y="711501"/>
            <a:ext cx="3008914" cy="29434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8B6D4B-577B-4C5F-9D7A-5CCFC6D3D7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69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51281"/>
            <a:ext cx="3460119" cy="34627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920116-80CB-491D-A546-9DB22722EA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252" y="1774414"/>
            <a:ext cx="2985823" cy="29858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E20801-BB73-4FF4-A45C-D792D7F7B1F3}"/>
              </a:ext>
            </a:extLst>
          </p:cNvPr>
          <p:cNvSpPr txBox="1"/>
          <p:nvPr/>
        </p:nvSpPr>
        <p:spPr>
          <a:xfrm>
            <a:off x="3015766" y="418598"/>
            <a:ext cx="364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পাচ্ছ?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AF0B6C-0EB0-4467-B74E-308CAF867083}"/>
              </a:ext>
            </a:extLst>
          </p:cNvPr>
          <p:cNvSpPr txBox="1"/>
          <p:nvPr/>
        </p:nvSpPr>
        <p:spPr>
          <a:xfrm>
            <a:off x="1115623" y="3747978"/>
            <a:ext cx="179797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endParaRPr lang="en-US" sz="4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187614-7EFC-413D-8748-1D344E3A46A6}"/>
              </a:ext>
            </a:extLst>
          </p:cNvPr>
          <p:cNvSpPr txBox="1"/>
          <p:nvPr/>
        </p:nvSpPr>
        <p:spPr>
          <a:xfrm>
            <a:off x="5242691" y="4371394"/>
            <a:ext cx="231108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ম্যামরি কার্ড</a:t>
            </a:r>
            <a:endParaRPr lang="en-US" sz="4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503A5-9248-415F-941E-23EFCE9C4ACA}"/>
              </a:ext>
            </a:extLst>
          </p:cNvPr>
          <p:cNvSpPr txBox="1"/>
          <p:nvPr/>
        </p:nvSpPr>
        <p:spPr>
          <a:xfrm>
            <a:off x="6806318" y="3093651"/>
            <a:ext cx="213702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endParaRPr lang="en-US" sz="4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BAB9A9-6F08-481C-81FF-D26F93A977E3}"/>
              </a:ext>
            </a:extLst>
          </p:cNvPr>
          <p:cNvSpPr txBox="1"/>
          <p:nvPr/>
        </p:nvSpPr>
        <p:spPr>
          <a:xfrm>
            <a:off x="10360854" y="4510447"/>
            <a:ext cx="164386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endParaRPr lang="en-US" sz="4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EF4849-E1DF-458C-A9F2-E5A25B424707}"/>
              </a:ext>
            </a:extLst>
          </p:cNvPr>
          <p:cNvSpPr txBox="1"/>
          <p:nvPr/>
        </p:nvSpPr>
        <p:spPr>
          <a:xfrm>
            <a:off x="3323692" y="325696"/>
            <a:ext cx="61490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কী কাজে ব্যবহার করা হয়?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A65F7-A704-4690-BE04-A895FCEBFA80}"/>
              </a:ext>
            </a:extLst>
          </p:cNvPr>
          <p:cNvSpPr txBox="1"/>
          <p:nvPr/>
        </p:nvSpPr>
        <p:spPr>
          <a:xfrm>
            <a:off x="2892758" y="326780"/>
            <a:ext cx="5339844" cy="76944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4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তথ্য সংরক্ষণ প্রযুক্তি</a:t>
            </a:r>
            <a:endParaRPr lang="en-US" sz="44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C0A535-4D63-4A35-A99A-E4D5554EE76B}"/>
              </a:ext>
            </a:extLst>
          </p:cNvPr>
          <p:cNvSpPr txBox="1"/>
          <p:nvPr/>
        </p:nvSpPr>
        <p:spPr>
          <a:xfrm>
            <a:off x="824280" y="5029883"/>
            <a:ext cx="1092479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্তমানে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্ষণের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ংরক্ষণ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িডি,ডিভিডি,মেমোরি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্ড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4830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9" grpId="0"/>
      <p:bldP spid="20" grpId="0"/>
      <p:bldP spid="21" grpId="0"/>
      <p:bldP spid="22" grpId="0"/>
      <p:bldP spid="22" grpId="1"/>
      <p:bldP spid="2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AA33C6-ECC9-45AB-8B8D-BA267028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171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3289BB-BFF6-44B9-8C5B-12563BE7B1CD}"/>
              </a:ext>
            </a:extLst>
          </p:cNvPr>
          <p:cNvSpPr txBox="1"/>
          <p:nvPr/>
        </p:nvSpPr>
        <p:spPr>
          <a:xfrm>
            <a:off x="3595956" y="924674"/>
            <a:ext cx="3236359" cy="11079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A1C7F-A990-48D5-9CD2-A627DBE95DA0}"/>
              </a:ext>
            </a:extLst>
          </p:cNvPr>
          <p:cNvSpPr txBox="1"/>
          <p:nvPr/>
        </p:nvSpPr>
        <p:spPr>
          <a:xfrm>
            <a:off x="2887039" y="3045522"/>
            <a:ext cx="7017249" cy="212365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 তথ্য সংরক্ষণ প্রযুক্তির নাম বল।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EE4B1-E402-4B88-B204-69CF827E0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978" y="636998"/>
            <a:ext cx="3191289" cy="240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431098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44AF40-6AE6-49E3-B3FD-34082A443E26}"/>
              </a:ext>
            </a:extLst>
          </p:cNvPr>
          <p:cNvSpPr txBox="1"/>
          <p:nvPr/>
        </p:nvSpPr>
        <p:spPr>
          <a:xfrm>
            <a:off x="986319" y="719190"/>
            <a:ext cx="933920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অন্যদের সাথে তথ্য বিনিময় করতে পারি?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E43D75-3287-4916-9069-E33432AA7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71" y="1633169"/>
            <a:ext cx="5154869" cy="28996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841A94-F06C-4911-8E05-E07D2DE497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959" y="1605584"/>
            <a:ext cx="5019920" cy="29271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189EE5-509C-4CF4-91E0-60F9B3A640DE}"/>
              </a:ext>
            </a:extLst>
          </p:cNvPr>
          <p:cNvSpPr txBox="1"/>
          <p:nvPr/>
        </p:nvSpPr>
        <p:spPr>
          <a:xfrm>
            <a:off x="1221579" y="4532783"/>
            <a:ext cx="474666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ব্যবহার করে।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2214E-E60F-4B97-88B8-31F466614C0A}"/>
              </a:ext>
            </a:extLst>
          </p:cNvPr>
          <p:cNvSpPr txBox="1"/>
          <p:nvPr/>
        </p:nvSpPr>
        <p:spPr>
          <a:xfrm>
            <a:off x="6967950" y="4532783"/>
            <a:ext cx="411993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টেলিফোন ব্যবহার করে।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6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BD7092-DD55-41C6-AA3D-7CB74700BB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091" y="1203017"/>
            <a:ext cx="5299790" cy="3708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AA18D6-CE97-4970-9AB5-4462AD8426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444" y="1203017"/>
            <a:ext cx="3563420" cy="3708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A4AA76-E461-4DD5-AF62-754B5E239AD5}"/>
              </a:ext>
            </a:extLst>
          </p:cNvPr>
          <p:cNvSpPr txBox="1"/>
          <p:nvPr/>
        </p:nvSpPr>
        <p:spPr>
          <a:xfrm>
            <a:off x="2075381" y="4911990"/>
            <a:ext cx="35240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বা ভিডিও করে।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D277F-9BED-4582-A4E6-8A7AB403044D}"/>
              </a:ext>
            </a:extLst>
          </p:cNvPr>
          <p:cNvSpPr txBox="1"/>
          <p:nvPr/>
        </p:nvSpPr>
        <p:spPr>
          <a:xfrm>
            <a:off x="6760395" y="4892382"/>
            <a:ext cx="459254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খুদে বার্তা(এসএমএস) করে।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15592A-0C39-4F1F-B49C-08EDB7D2CE0D}"/>
              </a:ext>
            </a:extLst>
          </p:cNvPr>
          <p:cNvSpPr txBox="1"/>
          <p:nvPr/>
        </p:nvSpPr>
        <p:spPr>
          <a:xfrm>
            <a:off x="1695235" y="576293"/>
            <a:ext cx="827069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অন্যদের সাথে তথ্য বিনিময় করতে পারি?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4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F51519-EFF9-4F03-B5AC-DAF944BF17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37" y="1203955"/>
            <a:ext cx="5265505" cy="2917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AFA03A-1771-4F36-979A-136A0BEF34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598" y="1203955"/>
            <a:ext cx="5265506" cy="2977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955FF1-1571-4BC6-B2B1-1415DAA340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759" y="3462912"/>
            <a:ext cx="2397301" cy="21911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A9CFE3-5803-4C3C-88E8-C383687B1C56}"/>
              </a:ext>
            </a:extLst>
          </p:cNvPr>
          <p:cNvSpPr/>
          <p:nvPr/>
        </p:nvSpPr>
        <p:spPr>
          <a:xfrm>
            <a:off x="992093" y="434514"/>
            <a:ext cx="998863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অন্যদের সাথে তথ্য বিনিময় করতে পারি?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A7789B-5290-43CE-9B36-92D154548D32}"/>
              </a:ext>
            </a:extLst>
          </p:cNvPr>
          <p:cNvSpPr txBox="1"/>
          <p:nvPr/>
        </p:nvSpPr>
        <p:spPr>
          <a:xfrm>
            <a:off x="1796265" y="4300918"/>
            <a:ext cx="216613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করে।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C2F9F-8A47-428E-9605-30FBF6009FBD}"/>
              </a:ext>
            </a:extLst>
          </p:cNvPr>
          <p:cNvSpPr txBox="1"/>
          <p:nvPr/>
        </p:nvSpPr>
        <p:spPr>
          <a:xfrm>
            <a:off x="7597103" y="4361543"/>
            <a:ext cx="3493213" cy="646331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 ব্যবহার করে।</a:t>
            </a:r>
            <a:endParaRPr lang="en-US" sz="36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57985-A0EA-4126-9165-79DB1B142769}"/>
              </a:ext>
            </a:extLst>
          </p:cNvPr>
          <p:cNvSpPr txBox="1"/>
          <p:nvPr/>
        </p:nvSpPr>
        <p:spPr>
          <a:xfrm>
            <a:off x="4583351" y="5330879"/>
            <a:ext cx="3173638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টুইটার ব্যবহার করে।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0C0FF2-1F80-4516-B143-C69EFFC3A332}"/>
              </a:ext>
            </a:extLst>
          </p:cNvPr>
          <p:cNvSpPr txBox="1"/>
          <p:nvPr/>
        </p:nvSpPr>
        <p:spPr>
          <a:xfrm>
            <a:off x="3986373" y="760288"/>
            <a:ext cx="2013735" cy="8630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8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কাজ</a:t>
            </a:r>
            <a:endParaRPr lang="en-US" sz="48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2809F-C232-406B-BC02-36F623B64698}"/>
              </a:ext>
            </a:extLst>
          </p:cNvPr>
          <p:cNvSpPr txBox="1"/>
          <p:nvPr/>
        </p:nvSpPr>
        <p:spPr>
          <a:xfrm>
            <a:off x="1317752" y="3127408"/>
            <a:ext cx="830151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অন্যদের সাথে তথ্য বিনিমিয়ের ক্ষেত্রে আমরা কী কী মাধ্যম ব্যবহার করি তার একটি তালিকা তৈরি কর।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FB0D8-B73F-4D1E-B5AC-15392C8C9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441" y="760288"/>
            <a:ext cx="3103661" cy="221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9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267285-FB1C-4C39-B091-996BB38DCD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8137" y="980040"/>
            <a:ext cx="3983211" cy="4897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0C4AEB-74A7-4BE4-BF0C-D15F55564DBD}"/>
              </a:ext>
            </a:extLst>
          </p:cNvPr>
          <p:cNvSpPr txBox="1"/>
          <p:nvPr/>
        </p:nvSpPr>
        <p:spPr>
          <a:xfrm rot="19109630">
            <a:off x="33051" y="1543285"/>
            <a:ext cx="4373696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DCF87-950D-455A-AF1D-7A98B089A1B0}"/>
              </a:ext>
            </a:extLst>
          </p:cNvPr>
          <p:cNvSpPr txBox="1"/>
          <p:nvPr/>
        </p:nvSpPr>
        <p:spPr>
          <a:xfrm>
            <a:off x="8075364" y="2551837"/>
            <a:ext cx="3973416" cy="175432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অংশটুকু নিরবে পড় এবং পরবর্তী মূল্যায়নের জন্য প্রস্তুত হও।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6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D8145B-9723-43D5-81CE-FB4FFD1EE38B}"/>
              </a:ext>
            </a:extLst>
          </p:cNvPr>
          <p:cNvSpPr txBox="1"/>
          <p:nvPr/>
        </p:nvSpPr>
        <p:spPr>
          <a:xfrm>
            <a:off x="5003516" y="1160980"/>
            <a:ext cx="1664414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AF7ECB-D02F-4386-859D-69C690195AD1}"/>
              </a:ext>
            </a:extLst>
          </p:cNvPr>
          <p:cNvSpPr txBox="1"/>
          <p:nvPr/>
        </p:nvSpPr>
        <p:spPr>
          <a:xfrm>
            <a:off x="1880171" y="2445248"/>
            <a:ext cx="8835776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BD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তথ্য সংরক্ষণ করা যায় তার দুইটি উপায় লেখ।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BD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সংরক্ষণের জন্য ব্যবহৃত তিনটি প্র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নাম লেখ।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BD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আমরা তথ্য বিনিময় করতে পারি?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BD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বিনিময়ের ক্ষেত্রে ব্যবহৃ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তিনটি মাধ্যমের নাম লেখ।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bn-BD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 ,টুইটার কোন ধরণের যোগাযোগ মাধ্যম?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CA6B9-D071-4F94-8A5B-E4D94546B8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663" y="423294"/>
            <a:ext cx="2938409" cy="176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27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A43E01A-79A5-40B3-9CD7-95A619B5AEB1}"/>
              </a:ext>
            </a:extLst>
          </p:cNvPr>
          <p:cNvGrpSpPr/>
          <p:nvPr/>
        </p:nvGrpSpPr>
        <p:grpSpPr>
          <a:xfrm>
            <a:off x="650961" y="1675945"/>
            <a:ext cx="5301201" cy="3245108"/>
            <a:chOff x="1695500" y="1162505"/>
            <a:chExt cx="6253175" cy="36370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5AC5C8-A55E-4197-B0CE-0EE40F591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5500" y="1162505"/>
              <a:ext cx="6253175" cy="36370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E8E8300-927C-4174-9FEC-9F31C82E7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8948" y="2260315"/>
              <a:ext cx="1856719" cy="14414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A771D65-671C-4DEB-A86A-B259002ADC2E}"/>
              </a:ext>
            </a:extLst>
          </p:cNvPr>
          <p:cNvSpPr txBox="1"/>
          <p:nvPr/>
        </p:nvSpPr>
        <p:spPr>
          <a:xfrm>
            <a:off x="2815119" y="4736387"/>
            <a:ext cx="742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8CB32-2F70-4FD4-9E9F-CD50F85D4F0C}"/>
              </a:ext>
            </a:extLst>
          </p:cNvPr>
          <p:cNvSpPr txBox="1"/>
          <p:nvPr/>
        </p:nvSpPr>
        <p:spPr>
          <a:xfrm>
            <a:off x="6096000" y="2236670"/>
            <a:ext cx="5678184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4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বিনিময়ের জন্য তুমি কী কী মাধ্যম করতে পার তার একটি তালিকা তৈরি কর।</a:t>
            </a:r>
            <a:endParaRPr lang="en-US" sz="44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B1FE1-99C3-476C-AD0A-D1AFEF4616BD}"/>
              </a:ext>
            </a:extLst>
          </p:cNvPr>
          <p:cNvSpPr txBox="1"/>
          <p:nvPr/>
        </p:nvSpPr>
        <p:spPr>
          <a:xfrm>
            <a:off x="4780908" y="592756"/>
            <a:ext cx="2342508" cy="830997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8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8BE233-E31E-40EE-8006-CB821E019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35EE16-444D-4C04-9238-CC796A253F42}"/>
              </a:ext>
            </a:extLst>
          </p:cNvPr>
          <p:cNvSpPr txBox="1"/>
          <p:nvPr/>
        </p:nvSpPr>
        <p:spPr>
          <a:xfrm>
            <a:off x="4341429" y="512752"/>
            <a:ext cx="6422066" cy="198552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9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A picture containing flying, fireworks, room, field&#10;&#10;Description automatically generated">
            <a:extLst>
              <a:ext uri="{FF2B5EF4-FFF2-40B4-BE49-F238E27FC236}">
                <a16:creationId xmlns:a16="http://schemas.microsoft.com/office/drawing/2014/main" id="{6E7C3E49-6731-428F-901E-64041372E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016" y="2356343"/>
            <a:ext cx="5314950" cy="3771900"/>
          </a:xfrm>
          <a:prstGeom prst="rect">
            <a:avLst/>
          </a:prstGeom>
        </p:spPr>
      </p:pic>
      <p:pic>
        <p:nvPicPr>
          <p:cNvPr id="6" name="Picture 5" descr="A picture containing flying, fireworks, room, field&#10;&#10;Description automatically generated">
            <a:extLst>
              <a:ext uri="{FF2B5EF4-FFF2-40B4-BE49-F238E27FC236}">
                <a16:creationId xmlns:a16="http://schemas.microsoft.com/office/drawing/2014/main" id="{05756037-8033-4013-BB58-E4B51948E0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710" y="4384227"/>
            <a:ext cx="4872046" cy="3457581"/>
          </a:xfrm>
          <a:prstGeom prst="rect">
            <a:avLst/>
          </a:prstGeom>
        </p:spPr>
      </p:pic>
      <p:pic>
        <p:nvPicPr>
          <p:cNvPr id="7" name="Picture 6" descr="A picture containing flying, fireworks, room, field&#10;&#10;Description automatically generated">
            <a:extLst>
              <a:ext uri="{FF2B5EF4-FFF2-40B4-BE49-F238E27FC236}">
                <a16:creationId xmlns:a16="http://schemas.microsoft.com/office/drawing/2014/main" id="{C6E988EF-B28A-4A92-8619-8D66B206AB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514" y="517510"/>
            <a:ext cx="4872046" cy="3457581"/>
          </a:xfrm>
          <a:prstGeom prst="rect">
            <a:avLst/>
          </a:prstGeom>
        </p:spPr>
      </p:pic>
      <p:pic>
        <p:nvPicPr>
          <p:cNvPr id="8" name="Picture 7" descr="A picture containing flying, fireworks, room, field&#10;&#10;Description automatically generated">
            <a:extLst>
              <a:ext uri="{FF2B5EF4-FFF2-40B4-BE49-F238E27FC236}">
                <a16:creationId xmlns:a16="http://schemas.microsoft.com/office/drawing/2014/main" id="{773E594A-7F7F-4DEF-8235-A3581343C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687" y="1038762"/>
            <a:ext cx="5314950" cy="3771900"/>
          </a:xfrm>
          <a:prstGeom prst="rect">
            <a:avLst/>
          </a:prstGeom>
        </p:spPr>
      </p:pic>
      <p:pic>
        <p:nvPicPr>
          <p:cNvPr id="9" name="Picture 8" descr="A picture containing flying, fireworks, room, field&#10;&#10;Description automatically generated">
            <a:extLst>
              <a:ext uri="{FF2B5EF4-FFF2-40B4-BE49-F238E27FC236}">
                <a16:creationId xmlns:a16="http://schemas.microsoft.com/office/drawing/2014/main" id="{7526E25D-82DE-4F82-901C-8EB8DDF25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715" y="3338076"/>
            <a:ext cx="5314950" cy="3771900"/>
          </a:xfrm>
          <a:prstGeom prst="rect">
            <a:avLst/>
          </a:prstGeom>
        </p:spPr>
      </p:pic>
      <p:pic>
        <p:nvPicPr>
          <p:cNvPr id="10" name="Picture 9" descr="A picture containing flying, fireworks, room, field&#10;&#10;Description automatically generated">
            <a:extLst>
              <a:ext uri="{FF2B5EF4-FFF2-40B4-BE49-F238E27FC236}">
                <a16:creationId xmlns:a16="http://schemas.microsoft.com/office/drawing/2014/main" id="{59944FB4-3A51-45BA-83B2-B11F6CB21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465" y="3824507"/>
            <a:ext cx="53149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42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3DEE862-DCE9-47AC-B238-2BBFD480BC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5" t="7524" r="8685" b="7300"/>
          <a:stretch/>
        </p:blipFill>
        <p:spPr>
          <a:xfrm>
            <a:off x="0" y="0"/>
            <a:ext cx="12192000" cy="7027524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8D2C2F-49EB-460A-9D70-DF244A120EC2}"/>
              </a:ext>
            </a:extLst>
          </p:cNvPr>
          <p:cNvSpPr txBox="1"/>
          <p:nvPr/>
        </p:nvSpPr>
        <p:spPr>
          <a:xfrm>
            <a:off x="5429861" y="526137"/>
            <a:ext cx="2222663" cy="101566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r>
              <a:rPr lang="bn-BD" sz="6000" b="1" dirty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800" b="1" dirty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4800" b="1" dirty="0">
              <a:ln>
                <a:solidFill>
                  <a:srgbClr val="C00000"/>
                </a:solidFill>
              </a:ln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D4B99-3B20-4DC6-B3C8-F36A43D332D8}"/>
              </a:ext>
            </a:extLst>
          </p:cNvPr>
          <p:cNvSpPr txBox="1"/>
          <p:nvPr/>
        </p:nvSpPr>
        <p:spPr>
          <a:xfrm>
            <a:off x="309105" y="3007389"/>
            <a:ext cx="611312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32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ইসরাত জাহান ফেরদৌস</a:t>
            </a:r>
          </a:p>
          <a:p>
            <a:pPr algn="ctr"/>
            <a:r>
              <a:rPr lang="bn-BD" sz="32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32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৭৪ নং দক্ষিণ বাঘরি সঃ প্রাঃ বিদ্যালয়</a:t>
            </a:r>
          </a:p>
          <a:p>
            <a:pPr algn="ctr"/>
            <a:r>
              <a:rPr lang="bn-BD" sz="32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রাজাপুর- ঝালকাঠি</a:t>
            </a:r>
          </a:p>
          <a:p>
            <a:pPr algn="ctr"/>
            <a:r>
              <a:rPr lang="bn-BD" sz="32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</a:t>
            </a:r>
            <a:r>
              <a:rPr lang="bn-BD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isratjahanfardous@gmail.com</a:t>
            </a:r>
            <a:endParaRPr lang="en-US" sz="2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75CB1-00F2-4C73-A838-9C52E47FF2DC}"/>
              </a:ext>
            </a:extLst>
          </p:cNvPr>
          <p:cNvSpPr txBox="1"/>
          <p:nvPr/>
        </p:nvSpPr>
        <p:spPr>
          <a:xfrm>
            <a:off x="7000125" y="2753474"/>
            <a:ext cx="4732963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pPr algn="ctr"/>
            <a:r>
              <a:rPr lang="en-US" sz="32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</a:t>
            </a:r>
            <a:r>
              <a:rPr lang="as-IN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িজ্ঞান</a:t>
            </a:r>
            <a:endParaRPr lang="en-US" sz="32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ধ্যায়</a:t>
            </a:r>
            <a:r>
              <a:rPr lang="en-US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শিরোনামঃআমাদের</a:t>
            </a:r>
            <a:r>
              <a:rPr lang="en-US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32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as-IN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lang="en-US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</a:t>
            </a:r>
            <a:r>
              <a:rPr lang="as-IN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bn-BD" sz="32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32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E3396B-FF91-4DCE-A478-6A526EC90E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7420" y="1204531"/>
            <a:ext cx="1187935" cy="16056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9" name="Arrow: Up-Down 18">
            <a:extLst>
              <a:ext uri="{FF2B5EF4-FFF2-40B4-BE49-F238E27FC236}">
                <a16:creationId xmlns:a16="http://schemas.microsoft.com/office/drawing/2014/main" id="{DCF3EC6A-E3C5-4359-92CF-D13C19EA2240}"/>
              </a:ext>
            </a:extLst>
          </p:cNvPr>
          <p:cNvSpPr/>
          <p:nvPr/>
        </p:nvSpPr>
        <p:spPr>
          <a:xfrm>
            <a:off x="6297202" y="2861353"/>
            <a:ext cx="167811" cy="3061699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Up-Down 19">
            <a:extLst>
              <a:ext uri="{FF2B5EF4-FFF2-40B4-BE49-F238E27FC236}">
                <a16:creationId xmlns:a16="http://schemas.microsoft.com/office/drawing/2014/main" id="{AB41FA09-CA4B-444E-81DB-70BCA6E4F8F5}"/>
              </a:ext>
            </a:extLst>
          </p:cNvPr>
          <p:cNvSpPr/>
          <p:nvPr/>
        </p:nvSpPr>
        <p:spPr>
          <a:xfrm>
            <a:off x="6460732" y="2372119"/>
            <a:ext cx="167811" cy="3061699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Up-Down 20">
            <a:extLst>
              <a:ext uri="{FF2B5EF4-FFF2-40B4-BE49-F238E27FC236}">
                <a16:creationId xmlns:a16="http://schemas.microsoft.com/office/drawing/2014/main" id="{20805212-0C50-417F-9A1A-F88655962E1C}"/>
              </a:ext>
            </a:extLst>
          </p:cNvPr>
          <p:cNvSpPr/>
          <p:nvPr/>
        </p:nvSpPr>
        <p:spPr>
          <a:xfrm>
            <a:off x="6637766" y="1601558"/>
            <a:ext cx="146822" cy="3061699"/>
          </a:xfrm>
          <a:prstGeom prst="upDown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young boy in a blue suitcase&#10;&#10;Description automatically generated">
            <a:extLst>
              <a:ext uri="{FF2B5EF4-FFF2-40B4-BE49-F238E27FC236}">
                <a16:creationId xmlns:a16="http://schemas.microsoft.com/office/drawing/2014/main" id="{1E187414-62E1-4022-9585-9F7190DE3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56" y="1296066"/>
            <a:ext cx="1764365" cy="1792096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2739684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A3EA05-E7D1-4691-9498-77216DE6B8AA}"/>
              </a:ext>
            </a:extLst>
          </p:cNvPr>
          <p:cNvSpPr txBox="1"/>
          <p:nvPr/>
        </p:nvSpPr>
        <p:spPr>
          <a:xfrm>
            <a:off x="1900719" y="328773"/>
            <a:ext cx="4962418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9B8CD9-391E-424C-9218-AF02A33AA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573" y="1128426"/>
            <a:ext cx="7816707" cy="46567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F6D595-FE1A-4EC4-B6D7-792E0B1E1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165" y="1128426"/>
            <a:ext cx="8053995" cy="46567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A96FDE-C3C3-4443-A07E-C3669ED5D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875" y="1291568"/>
            <a:ext cx="8053994" cy="44497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9E962D-7E89-4FFD-81DB-F4D2B9E778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5584" y="1160571"/>
            <a:ext cx="7869285" cy="45924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BE7EA-D1EA-4D3A-ABD8-436707698544}"/>
              </a:ext>
            </a:extLst>
          </p:cNvPr>
          <p:cNvSpPr txBox="1"/>
          <p:nvPr/>
        </p:nvSpPr>
        <p:spPr>
          <a:xfrm>
            <a:off x="2695584" y="284875"/>
            <a:ext cx="544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ুঝতে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4430D-155F-45A1-8063-BA5BBDD46D9C}"/>
              </a:ext>
            </a:extLst>
          </p:cNvPr>
          <p:cNvSpPr txBox="1"/>
          <p:nvPr/>
        </p:nvSpPr>
        <p:spPr>
          <a:xfrm>
            <a:off x="3308279" y="5785206"/>
            <a:ext cx="6431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 মাধ্যম থেকে আমরা তথ্য পেয়ে থাকি।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C12B3-6C49-48C0-825A-EF5D69AAC1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319" y="1263721"/>
            <a:ext cx="6178534" cy="38880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8F34B5-881B-4931-BD76-7CF290F53B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236" y="1263721"/>
            <a:ext cx="3907671" cy="3827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BA0A68-8987-4F38-8C6D-EF5439AF7262}"/>
              </a:ext>
            </a:extLst>
          </p:cNvPr>
          <p:cNvSpPr txBox="1"/>
          <p:nvPr/>
        </p:nvSpPr>
        <p:spPr>
          <a:xfrm>
            <a:off x="3698698" y="349322"/>
            <a:ext cx="561996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75A4A-5D30-4126-BF95-C2CD5BA76114}"/>
              </a:ext>
            </a:extLst>
          </p:cNvPr>
          <p:cNvSpPr txBox="1"/>
          <p:nvPr/>
        </p:nvSpPr>
        <p:spPr>
          <a:xfrm>
            <a:off x="2691830" y="5226011"/>
            <a:ext cx="662683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তথ্য সংরক্ষণের জন্য ব্যবহার করা হয়।</a:t>
            </a:r>
            <a:endParaRPr lang="en-US" sz="3600" b="1" dirty="0"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9B4FB-5C4C-44E4-B3D6-DD2A7C3DC0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577" y="1561672"/>
            <a:ext cx="5436742" cy="33075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0AF987-CBA2-498B-A8D3-12BB337C1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2867" y="1561672"/>
            <a:ext cx="4685012" cy="33075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21B186-0611-4895-87A5-79EA5DE6800B}"/>
              </a:ext>
            </a:extLst>
          </p:cNvPr>
          <p:cNvSpPr txBox="1"/>
          <p:nvPr/>
        </p:nvSpPr>
        <p:spPr>
          <a:xfrm>
            <a:off x="2969233" y="482886"/>
            <a:ext cx="597955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 মাধ্যমে আমরা কী করি?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C299C-CB07-41CE-A79E-A49AB7425CAE}"/>
              </a:ext>
            </a:extLst>
          </p:cNvPr>
          <p:cNvSpPr txBox="1"/>
          <p:nvPr/>
        </p:nvSpPr>
        <p:spPr>
          <a:xfrm>
            <a:off x="2969233" y="5178599"/>
            <a:ext cx="743876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 মাধ্যমে আমরা তথ্য বিনিময় করি।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6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86D66-27CE-46D9-8404-EB5FABF207EC}"/>
              </a:ext>
            </a:extLst>
          </p:cNvPr>
          <p:cNvSpPr txBox="1"/>
          <p:nvPr/>
        </p:nvSpPr>
        <p:spPr>
          <a:xfrm>
            <a:off x="4345970" y="99640"/>
            <a:ext cx="3143891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C6134E-7E58-4503-80C8-72AD69098B05}"/>
              </a:ext>
            </a:extLst>
          </p:cNvPr>
          <p:cNvGrpSpPr/>
          <p:nvPr/>
        </p:nvGrpSpPr>
        <p:grpSpPr>
          <a:xfrm>
            <a:off x="2567438" y="1220877"/>
            <a:ext cx="6237515" cy="4419635"/>
            <a:chOff x="2980239" y="1721302"/>
            <a:chExt cx="6008914" cy="450683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3FEAD12D-376D-45E1-AFB5-D6BADB5E7E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5161560"/>
                </p:ext>
              </p:extLst>
            </p:nvPr>
          </p:nvGraphicFramePr>
          <p:xfrm>
            <a:off x="2980239" y="1721302"/>
            <a:ext cx="6008914" cy="45068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1DF213-D5AF-407B-A14E-C91F7D2B8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1712" y="1967815"/>
              <a:ext cx="1778486" cy="1716999"/>
            </a:xfrm>
            <a:prstGeom prst="flowChartConnector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5D778E-7A8C-41BF-90C2-24DC5FB29391}"/>
                </a:ext>
              </a:extLst>
            </p:cNvPr>
            <p:cNvSpPr txBox="1"/>
            <p:nvPr/>
          </p:nvSpPr>
          <p:spPr>
            <a:xfrm>
              <a:off x="5206625" y="3564863"/>
              <a:ext cx="664258" cy="96886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  <a:sp3d extrusionH="57150">
                <a:bevelT h="25400" prst="softRound"/>
              </a:sp3d>
            </a:bodyPr>
            <a:lstStyle/>
            <a:p>
              <a:r>
                <a:rPr lang="bn-BD" sz="60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endPara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575D7F-3330-4D39-A624-381DB67E6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0328" y="4291915"/>
              <a:ext cx="1946819" cy="1716999"/>
            </a:xfrm>
            <a:prstGeom prst="flowChartConnector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886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21329E-EAC6-44C6-8291-314AC6FFB529}"/>
              </a:ext>
            </a:extLst>
          </p:cNvPr>
          <p:cNvSpPr txBox="1"/>
          <p:nvPr/>
        </p:nvSpPr>
        <p:spPr>
          <a:xfrm>
            <a:off x="1294544" y="2439374"/>
            <a:ext cx="9955658" cy="255454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r>
              <a:rPr lang="bn-BD" sz="4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পাঠশেষে শিক্ষার্থীরা—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১১.২.২ সংগৃহীত তথ্য সংরক্ষণের উপায় বলতে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১১.২.৩ প্রযুক্তি ব্যবহার করে সহপাঠী ও অন্যদের সাথে তথ্য বিনিময় করতে পারবে।</a:t>
            </a:r>
            <a:endParaRPr lang="en-US" sz="40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2243D-A2A1-426A-A9B1-384418D033C3}"/>
              </a:ext>
            </a:extLst>
          </p:cNvPr>
          <p:cNvSpPr txBox="1"/>
          <p:nvPr/>
        </p:nvSpPr>
        <p:spPr>
          <a:xfrm>
            <a:off x="4582274" y="847657"/>
            <a:ext cx="1839074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C658A38-3167-48B6-8FEC-511ABF38C0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08" y="2796269"/>
            <a:ext cx="2223130" cy="3019926"/>
          </a:xfrm>
          <a:prstGeom prst="rect">
            <a:avLst/>
          </a:prstGeom>
        </p:spPr>
      </p:pic>
      <p:pic>
        <p:nvPicPr>
          <p:cNvPr id="11" name="Picture 10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25D7D29-DEC7-4E41-B9B1-C6F8BDA3A7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08" y="3716646"/>
            <a:ext cx="2223130" cy="301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7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6875 0.003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7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6875 0.0037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7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14B84-DD25-4412-ACE2-6A8B53C5BBBA}"/>
              </a:ext>
            </a:extLst>
          </p:cNvPr>
          <p:cNvSpPr txBox="1"/>
          <p:nvPr/>
        </p:nvSpPr>
        <p:spPr>
          <a:xfrm>
            <a:off x="1807535" y="579175"/>
            <a:ext cx="88073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সহজে তথ্য সংগ্রহ করতে পারি?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1223E9-2F20-45AD-AFEC-997B676B9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46" y="1726487"/>
            <a:ext cx="5218088" cy="336650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EF8A8A5-5413-46CE-9CA7-59B5F0DFC22E}"/>
              </a:ext>
            </a:extLst>
          </p:cNvPr>
          <p:cNvGrpSpPr/>
          <p:nvPr/>
        </p:nvGrpSpPr>
        <p:grpSpPr>
          <a:xfrm>
            <a:off x="6096000" y="1755399"/>
            <a:ext cx="5047820" cy="3366508"/>
            <a:chOff x="6096000" y="1755399"/>
            <a:chExt cx="5047820" cy="33665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85385D-BC6F-400D-BB4A-773B05B84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1755399"/>
              <a:ext cx="5047820" cy="336650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64E4486-CD4E-4A95-96BC-FAFAD0019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44212">
              <a:off x="8474796" y="2258814"/>
              <a:ext cx="1794917" cy="10536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7ED5D60-581D-47E7-9AE2-CD087912523A}"/>
              </a:ext>
            </a:extLst>
          </p:cNvPr>
          <p:cNvSpPr txBox="1"/>
          <p:nvPr/>
        </p:nvSpPr>
        <p:spPr>
          <a:xfrm>
            <a:off x="818707" y="5247732"/>
            <a:ext cx="1149379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করে আমরা খুব সহজে যেকোন তথ্য সংগ্রহ করতে পারি।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86B8B-E9B1-4439-BC8B-85EB9DA2BD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198" y="1928143"/>
            <a:ext cx="5674379" cy="3356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80EBAA-55AD-4607-91F4-73D1D0914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29" y="524418"/>
            <a:ext cx="5674377" cy="33530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F5C875-B054-4FBE-8A7B-F3C10B6FFBAC}"/>
              </a:ext>
            </a:extLst>
          </p:cNvPr>
          <p:cNvSpPr txBox="1"/>
          <p:nvPr/>
        </p:nvSpPr>
        <p:spPr>
          <a:xfrm>
            <a:off x="5855132" y="429040"/>
            <a:ext cx="614200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তথ্যটি অনুসন্ধানের পর আমরা কীভাবে সংরক্ষণ করতে পারি?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3B41F-E53C-4E37-8D6F-791727E5916A}"/>
              </a:ext>
            </a:extLst>
          </p:cNvPr>
          <p:cNvSpPr txBox="1"/>
          <p:nvPr/>
        </p:nvSpPr>
        <p:spPr>
          <a:xfrm>
            <a:off x="733646" y="4223381"/>
            <a:ext cx="3987210" cy="646331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লিখে তথ্য সংরক্ষণ</a:t>
            </a:r>
            <a:endParaRPr lang="en-US" sz="36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B20B1-0DF5-4526-B8BB-10248172BF47}"/>
              </a:ext>
            </a:extLst>
          </p:cNvPr>
          <p:cNvSpPr txBox="1"/>
          <p:nvPr/>
        </p:nvSpPr>
        <p:spPr>
          <a:xfrm>
            <a:off x="5620943" y="5380211"/>
            <a:ext cx="6571057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তুলে ও ভিডিও রেকর্ড করে তথ্য সংরক্ষণ</a:t>
            </a:r>
            <a:endParaRPr lang="en-US" sz="36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7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594</TotalTime>
  <Words>439</Words>
  <Application>Microsoft Office PowerPoint</Application>
  <PresentationFormat>Widescreen</PresentationFormat>
  <Paragraphs>66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NikoshBAN</vt:lpstr>
      <vt:lpstr>Tw Cen MT</vt:lpstr>
      <vt:lpstr>Wingdings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65</cp:revision>
  <dcterms:created xsi:type="dcterms:W3CDTF">2020-01-24T16:40:46Z</dcterms:created>
  <dcterms:modified xsi:type="dcterms:W3CDTF">2020-02-03T17:23:04Z</dcterms:modified>
</cp:coreProperties>
</file>