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2" r:id="rId4"/>
    <p:sldId id="268" r:id="rId5"/>
    <p:sldId id="265" r:id="rId6"/>
    <p:sldId id="264" r:id="rId7"/>
    <p:sldId id="267" r:id="rId8"/>
    <p:sldId id="271" r:id="rId9"/>
    <p:sldId id="269" r:id="rId10"/>
    <p:sldId id="270" r:id="rId11"/>
    <p:sldId id="272" r:id="rId12"/>
    <p:sldId id="275" r:id="rId13"/>
    <p:sldId id="287" r:id="rId14"/>
    <p:sldId id="273" r:id="rId15"/>
    <p:sldId id="279" r:id="rId16"/>
    <p:sldId id="282" r:id="rId17"/>
    <p:sldId id="284" r:id="rId18"/>
    <p:sldId id="28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9" d="100"/>
          <a:sy n="49" d="100"/>
        </p:scale>
        <p:origin x="776" y="-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625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144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551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4185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432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631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65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166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22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357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903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17DEC7-3CB5-44EE-AD8A-79DB31461341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C789E-C308-498E-A947-54F66D976E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87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7053" y="1565564"/>
            <a:ext cx="5015347" cy="332035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68034" y="1565564"/>
            <a:ext cx="5999019" cy="3435927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54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5400" dirty="0" smtClean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1050" dirty="0"/>
          </a:p>
        </p:txBody>
      </p:sp>
      <p:sp>
        <p:nvSpPr>
          <p:cNvPr id="5" name="TextBox 4"/>
          <p:cNvSpPr txBox="1"/>
          <p:nvPr/>
        </p:nvSpPr>
        <p:spPr>
          <a:xfrm>
            <a:off x="5126182" y="526472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23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050401" y="757698"/>
            <a:ext cx="10005528" cy="1004454"/>
          </a:xfrm>
          <a:prstGeom prst="flowChartAlternateProcess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143" y="2029505"/>
            <a:ext cx="3435786" cy="3542834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4" name="TextBox 3"/>
          <p:cNvSpPr txBox="1"/>
          <p:nvPr/>
        </p:nvSpPr>
        <p:spPr>
          <a:xfrm>
            <a:off x="1050401" y="2338984"/>
            <a:ext cx="4883068" cy="29238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</a:t>
            </a:r>
            <a:r>
              <a:rPr lang="en-US" sz="40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40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মাহবুব</a:t>
            </a:r>
            <a:r>
              <a:rPr lang="en-US" sz="40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আলম</a:t>
            </a:r>
            <a:endParaRPr lang="en-US" sz="4000" dirty="0" smtClean="0">
              <a:ln w="0"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36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 smtClean="0">
              <a:ln w="0"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গগডা</a:t>
            </a:r>
            <a:r>
              <a:rPr lang="en-US" sz="36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মোজাফরপুর</a:t>
            </a:r>
            <a:r>
              <a:rPr lang="en-US" sz="36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দাখিল</a:t>
            </a:r>
            <a:r>
              <a:rPr lang="en-US" sz="36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মাদ্রাসা</a:t>
            </a:r>
            <a:endParaRPr lang="en-US" sz="3600" dirty="0" smtClean="0">
              <a:ln w="0"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কেন্দুয়া</a:t>
            </a:r>
            <a:r>
              <a:rPr lang="en-US" sz="36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নেত্রকোণা</a:t>
            </a:r>
            <a:r>
              <a:rPr lang="en-US" sz="36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600" dirty="0" err="1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</a:t>
            </a:r>
            <a:r>
              <a:rPr lang="en-US" sz="3600" dirty="0" smtClean="0">
                <a:ln w="0"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০১৭২১৪০৫০৬3</a:t>
            </a:r>
          </a:p>
        </p:txBody>
      </p:sp>
      <p:sp>
        <p:nvSpPr>
          <p:cNvPr id="14" name="Frame 13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58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Alternate Process 2"/>
          <p:cNvSpPr/>
          <p:nvPr/>
        </p:nvSpPr>
        <p:spPr>
          <a:xfrm>
            <a:off x="1054145" y="649585"/>
            <a:ext cx="9295517" cy="757645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1920240" y="1763486"/>
            <a:ext cx="45719" cy="45719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Alternate Process 4"/>
          <p:cNvSpPr/>
          <p:nvPr/>
        </p:nvSpPr>
        <p:spPr>
          <a:xfrm>
            <a:off x="1054145" y="1590111"/>
            <a:ext cx="5421086" cy="1031965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ষষ্ঠ</a:t>
            </a:r>
            <a:r>
              <a:rPr lang="en-US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lowchart: Alternate Process 5"/>
          <p:cNvSpPr/>
          <p:nvPr/>
        </p:nvSpPr>
        <p:spPr>
          <a:xfrm>
            <a:off x="1067207" y="2896397"/>
            <a:ext cx="5408024" cy="836022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প্রথম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পত্র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চারুপাঠ</a:t>
            </a:r>
            <a:r>
              <a:rPr lang="en-US" sz="2400" dirty="0" smtClean="0"/>
              <a:t>)</a:t>
            </a:r>
            <a:endParaRPr lang="en-US" sz="2400" dirty="0"/>
          </a:p>
        </p:txBody>
      </p:sp>
      <p:sp>
        <p:nvSpPr>
          <p:cNvPr id="7" name="Flowchart: Alternate Process 6"/>
          <p:cNvSpPr/>
          <p:nvPr/>
        </p:nvSpPr>
        <p:spPr>
          <a:xfrm>
            <a:off x="1067207" y="4006740"/>
            <a:ext cx="5408024" cy="836022"/>
          </a:xfrm>
          <a:prstGeom prst="flowChartAlternateProcess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কবিতা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326" y="1544391"/>
            <a:ext cx="3021398" cy="4556269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067207" y="5117083"/>
            <a:ext cx="5408024" cy="901337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rame 11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358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184" y="1662543"/>
            <a:ext cx="8226483" cy="4587159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578185" y="661099"/>
            <a:ext cx="8226482" cy="73429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021074" y="700302"/>
            <a:ext cx="470834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কাকে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পাচ্ছ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382850" y="3429000"/>
            <a:ext cx="168026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আসমানী</a:t>
            </a:r>
            <a:endParaRPr lang="en-US" sz="44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274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5499" y="1766453"/>
            <a:ext cx="3570938" cy="4100943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sp>
        <p:nvSpPr>
          <p:cNvPr id="6" name="Cloud 5"/>
          <p:cNvSpPr/>
          <p:nvPr/>
        </p:nvSpPr>
        <p:spPr>
          <a:xfrm>
            <a:off x="1482435" y="2213908"/>
            <a:ext cx="5264729" cy="3206032"/>
          </a:xfrm>
          <a:prstGeom prst="cloud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88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আসমানী</a:t>
            </a:r>
            <a:endParaRPr lang="en-US" sz="8800" b="1" dirty="0">
              <a:ln/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52855" y="775849"/>
            <a:ext cx="3802644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0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40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4000" b="1" dirty="0">
              <a:ln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827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3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597337" y="580225"/>
            <a:ext cx="10759442" cy="5382319"/>
            <a:chOff x="597337" y="580225"/>
            <a:chExt cx="10759442" cy="5382319"/>
          </a:xfrm>
        </p:grpSpPr>
        <p:sp>
          <p:nvSpPr>
            <p:cNvPr id="3" name="Flowchart: Alternate Process 2"/>
            <p:cNvSpPr/>
            <p:nvPr/>
          </p:nvSpPr>
          <p:spPr>
            <a:xfrm>
              <a:off x="597337" y="580225"/>
              <a:ext cx="10759441" cy="548640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শিখনফল</a:t>
              </a:r>
              <a:endParaRPr lang="en-US" sz="4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Flowchart: Alternate Process 3"/>
            <p:cNvSpPr/>
            <p:nvPr/>
          </p:nvSpPr>
          <p:spPr>
            <a:xfrm>
              <a:off x="1664139" y="5226808"/>
              <a:ext cx="9692638" cy="735736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কবিতাটির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মূলসূর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ব্যাখ্যা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করতে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।</a:t>
              </a:r>
              <a:endPara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Flowchart: Alternate Process 4"/>
            <p:cNvSpPr/>
            <p:nvPr/>
          </p:nvSpPr>
          <p:spPr>
            <a:xfrm>
              <a:off x="1664139" y="4314688"/>
              <a:ext cx="9692638" cy="707336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আসমানীদের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দারিদ্রতার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বর্ণনাকরতে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endPara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Flowchart: Alternate Process 6"/>
            <p:cNvSpPr/>
            <p:nvPr/>
          </p:nvSpPr>
          <p:spPr>
            <a:xfrm>
              <a:off x="597338" y="1500180"/>
              <a:ext cx="10759440" cy="641587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এই</a:t>
              </a:r>
              <a:r>
                <a:rPr lang="en-US" sz="40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পাঠ</a:t>
              </a:r>
              <a:r>
                <a:rPr lang="en-US" sz="40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শেষে</a:t>
              </a:r>
              <a:r>
                <a:rPr lang="en-US" sz="40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4000" dirty="0" err="1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শিক্ষার্থীরা</a:t>
              </a:r>
              <a:r>
                <a:rPr lang="en-US" sz="4000" dirty="0" smtClean="0">
                  <a:solidFill>
                    <a:srgbClr val="00206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…</a:t>
              </a:r>
              <a:endPara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Flowchart: Alternate Process 7"/>
            <p:cNvSpPr/>
            <p:nvPr/>
          </p:nvSpPr>
          <p:spPr>
            <a:xfrm>
              <a:off x="708179" y="2456906"/>
              <a:ext cx="707164" cy="729207"/>
            </a:xfrm>
            <a:prstGeom prst="flowChartAlternateProcess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Alternate Process 8"/>
            <p:cNvSpPr/>
            <p:nvPr/>
          </p:nvSpPr>
          <p:spPr>
            <a:xfrm>
              <a:off x="1664139" y="2477051"/>
              <a:ext cx="9692640" cy="709062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কবি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পরিচিতি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endPara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Flowchart: Alternate Process 10"/>
            <p:cNvSpPr/>
            <p:nvPr/>
          </p:nvSpPr>
          <p:spPr>
            <a:xfrm>
              <a:off x="1664138" y="3382597"/>
              <a:ext cx="9692639" cy="727307"/>
            </a:xfrm>
            <a:prstGeom prst="flowChartAlternateProcess">
              <a:avLst/>
            </a:prstGeom>
            <a:blipFill>
              <a:blip r:embed="rId2"/>
              <a:tile tx="0" ty="0" sx="100000" sy="100000" flip="none" algn="tl"/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শব্দার্থ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বলতে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পারবে</a:t>
              </a:r>
              <a:r>
                <a:rPr lang="en-US" sz="3200" dirty="0" smtClean="0">
                  <a:solidFill>
                    <a:srgbClr val="0070C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,</a:t>
              </a:r>
              <a:endParaRPr lang="en-US" sz="32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3" name="Flowchart: Alternate Process 12"/>
            <p:cNvSpPr/>
            <p:nvPr/>
          </p:nvSpPr>
          <p:spPr>
            <a:xfrm>
              <a:off x="735887" y="3384762"/>
              <a:ext cx="707164" cy="729207"/>
            </a:xfrm>
            <a:prstGeom prst="flowChartAlternateProcess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Alternate Process 13"/>
            <p:cNvSpPr/>
            <p:nvPr/>
          </p:nvSpPr>
          <p:spPr>
            <a:xfrm>
              <a:off x="763597" y="4292817"/>
              <a:ext cx="707164" cy="729207"/>
            </a:xfrm>
            <a:prstGeom prst="flowChartAlternateProcess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lowchart: Alternate Process 14"/>
            <p:cNvSpPr/>
            <p:nvPr/>
          </p:nvSpPr>
          <p:spPr>
            <a:xfrm>
              <a:off x="763597" y="5233337"/>
              <a:ext cx="707164" cy="729207"/>
            </a:xfrm>
            <a:prstGeom prst="flowChartAlternateProcess">
              <a:avLst/>
            </a:prstGeom>
            <a:solidFill>
              <a:srgbClr val="7030A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Frame 15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2803"/>
            </a:avLst>
          </a:prstGeom>
          <a:solidFill>
            <a:schemeClr val="accent6"/>
          </a:solidFill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219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Alternate Process 2"/>
          <p:cNvSpPr/>
          <p:nvPr/>
        </p:nvSpPr>
        <p:spPr>
          <a:xfrm>
            <a:off x="491837" y="502223"/>
            <a:ext cx="5354780" cy="734291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জসিম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উদদীনের</a:t>
            </a:r>
            <a:r>
              <a:rPr lang="en-US" sz="32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533398" y="1542644"/>
            <a:ext cx="5334000" cy="56417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খ্যাত</a:t>
            </a:r>
            <a:r>
              <a:rPr lang="en-US" sz="2800" dirty="0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নামঃ-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পল্লী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533398" y="4544211"/>
            <a:ext cx="5354780" cy="778646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US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কাব্যগ্রন্থঃ-নক্সী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কাঁথার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মাঠ,সোজন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বাদিয়ার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ঘাট,রাখালী,বালুচর,ধানক্ষেত,সুচয়ণী্</a:t>
            </a:r>
            <a:r>
              <a:rPr lang="en-US" sz="2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lowchart: Alternate Process 8"/>
          <p:cNvSpPr/>
          <p:nvPr/>
        </p:nvSpPr>
        <p:spPr>
          <a:xfrm>
            <a:off x="7093528" y="5736781"/>
            <a:ext cx="4222169" cy="512979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Alternate Process 9"/>
          <p:cNvSpPr/>
          <p:nvPr/>
        </p:nvSpPr>
        <p:spPr>
          <a:xfrm>
            <a:off x="488372" y="2343713"/>
            <a:ext cx="5334001" cy="528937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জন্মঃ-১৯০৩ </a:t>
            </a:r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খিৃষ্টাব্দ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lowchart: Alternate Process 10"/>
          <p:cNvSpPr/>
          <p:nvPr/>
        </p:nvSpPr>
        <p:spPr>
          <a:xfrm>
            <a:off x="488372" y="3105409"/>
            <a:ext cx="5354781" cy="574289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জন্মস্থানঃ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ফরিদপুর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জেলার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তাম্বুলখানা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গ্রামে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lowchart: Alternate Process 11"/>
          <p:cNvSpPr/>
          <p:nvPr/>
        </p:nvSpPr>
        <p:spPr>
          <a:xfrm>
            <a:off x="533398" y="3827204"/>
            <a:ext cx="5344389" cy="523123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পেশাঃ-অধ্যাপনা,কবি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Alternate Process 12"/>
          <p:cNvSpPr/>
          <p:nvPr/>
        </p:nvSpPr>
        <p:spPr>
          <a:xfrm>
            <a:off x="533398" y="5545197"/>
            <a:ext cx="5334000" cy="471055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মৃত্যুঃ-১৯৭৬ </a:t>
            </a:r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</a:t>
            </a:r>
            <a:r>
              <a:rPr lang="en-US" sz="2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576" y="869368"/>
            <a:ext cx="4536870" cy="503046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5" name="Frame 1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57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671511" y="1385886"/>
            <a:ext cx="10918249" cy="5069465"/>
            <a:chOff x="0" y="0"/>
            <a:chExt cx="12192001" cy="685800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080084" cy="685800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0084" y="0"/>
              <a:ext cx="2514437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70295" y="0"/>
              <a:ext cx="3561348" cy="6858000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1643" y="0"/>
              <a:ext cx="3060358" cy="6858000"/>
            </a:xfrm>
            <a:prstGeom prst="rect">
              <a:avLst/>
            </a:prstGeom>
          </p:spPr>
        </p:pic>
      </p:grpSp>
      <p:sp>
        <p:nvSpPr>
          <p:cNvPr id="7" name="TextBox 6"/>
          <p:cNvSpPr txBox="1"/>
          <p:nvPr/>
        </p:nvSpPr>
        <p:spPr>
          <a:xfrm>
            <a:off x="1227221" y="1648326"/>
            <a:ext cx="11288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বালুচর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8271" y="639944"/>
            <a:ext cx="10901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পল্লী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জসিম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উদদীনের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উল্লেখযোগ্য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কয়েকটি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গ্রন্থ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442913" y="902366"/>
            <a:ext cx="11402594" cy="5955634"/>
            <a:chOff x="789405" y="902367"/>
            <a:chExt cx="11402594" cy="5955633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9405" y="944481"/>
              <a:ext cx="6104687" cy="591351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62537" y="902367"/>
              <a:ext cx="5129462" cy="5775159"/>
            </a:xfrm>
            <a:prstGeom prst="rect">
              <a:avLst/>
            </a:prstGeom>
          </p:spPr>
        </p:pic>
      </p:grpSp>
      <p:sp>
        <p:nvSpPr>
          <p:cNvPr id="6" name="Rectangle 5"/>
          <p:cNvSpPr/>
          <p:nvPr/>
        </p:nvSpPr>
        <p:spPr>
          <a:xfrm>
            <a:off x="442913" y="404562"/>
            <a:ext cx="11358562" cy="69783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কবিতাটি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আবৃত্তি</a:t>
            </a:r>
            <a:r>
              <a:rPr lang="en-US" sz="4000" dirty="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3724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296527" y="444417"/>
            <a:ext cx="11225463" cy="5476374"/>
            <a:chOff x="425114" y="144379"/>
            <a:chExt cx="11225463" cy="5476374"/>
          </a:xfrm>
        </p:grpSpPr>
        <p:sp>
          <p:nvSpPr>
            <p:cNvPr id="2" name="Flowchart: Alternate Process 1"/>
            <p:cNvSpPr/>
            <p:nvPr/>
          </p:nvSpPr>
          <p:spPr>
            <a:xfrm>
              <a:off x="627351" y="144379"/>
              <a:ext cx="11023225" cy="637674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err="1" smtClean="0">
                  <a:solidFill>
                    <a:srgbClr val="C0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শব্দার্থ</a:t>
              </a:r>
              <a:endParaRPr lang="en-US" sz="40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Flowchart: Alternate Process 2"/>
            <p:cNvSpPr/>
            <p:nvPr/>
          </p:nvSpPr>
          <p:spPr>
            <a:xfrm>
              <a:off x="425114" y="4983079"/>
              <a:ext cx="3176337" cy="637674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বরনের</a:t>
              </a:r>
              <a:endPara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Flowchart: Alternate Process 3"/>
            <p:cNvSpPr/>
            <p:nvPr/>
          </p:nvSpPr>
          <p:spPr>
            <a:xfrm>
              <a:off x="425114" y="2001252"/>
              <a:ext cx="3176337" cy="637674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উপহাস</a:t>
              </a:r>
              <a:endPara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Flowchart: Alternate Process 4"/>
            <p:cNvSpPr/>
            <p:nvPr/>
          </p:nvSpPr>
          <p:spPr>
            <a:xfrm>
              <a:off x="8474239" y="4983079"/>
              <a:ext cx="3176337" cy="637674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60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রঙের</a:t>
              </a:r>
              <a:endParaRPr lang="en-US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Flowchart: Alternate Process 5"/>
            <p:cNvSpPr/>
            <p:nvPr/>
          </p:nvSpPr>
          <p:spPr>
            <a:xfrm>
              <a:off x="8474240" y="2001252"/>
              <a:ext cx="3176337" cy="637674"/>
            </a:xfrm>
            <a:prstGeom prst="flowChartAlternateProcess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ঠাট্রা</a:t>
              </a:r>
              <a:endParaRPr lang="en-US" sz="5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821" y="1140994"/>
            <a:ext cx="4596063" cy="26008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588" y="3741821"/>
            <a:ext cx="4596064" cy="2622883"/>
          </a:xfrm>
          <a:prstGeom prst="rect">
            <a:avLst/>
          </a:prstGeom>
        </p:spPr>
      </p:pic>
      <p:sp>
        <p:nvSpPr>
          <p:cNvPr id="11" name="Frame 10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970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76463" y="611605"/>
            <a:ext cx="11786936" cy="5460333"/>
            <a:chOff x="308810" y="768016"/>
            <a:chExt cx="11786936" cy="5460333"/>
          </a:xfrm>
        </p:grpSpPr>
        <p:sp>
          <p:nvSpPr>
            <p:cNvPr id="2" name="Rounded Rectangle 1"/>
            <p:cNvSpPr/>
            <p:nvPr/>
          </p:nvSpPr>
          <p:spPr>
            <a:xfrm>
              <a:off x="507331" y="824163"/>
              <a:ext cx="2265948" cy="63767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অনাহার</a:t>
              </a:r>
              <a:endPara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308810" y="5590675"/>
              <a:ext cx="2464469" cy="63767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বৈদ্য</a:t>
              </a:r>
              <a:endPara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4" name="Rounded Rectangle 3"/>
            <p:cNvSpPr/>
            <p:nvPr/>
          </p:nvSpPr>
          <p:spPr>
            <a:xfrm>
              <a:off x="8823156" y="5590675"/>
              <a:ext cx="3272590" cy="63767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কবিরাজ,গ্রাম্য</a:t>
              </a:r>
              <a:r>
                <a:rPr lang="en-US" sz="3600" dirty="0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6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ডাক্তার</a:t>
              </a:r>
              <a:endPara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8823156" y="768016"/>
              <a:ext cx="3272590" cy="63767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অভূক্ত</a:t>
              </a:r>
              <a:endPara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93030" y="3338764"/>
              <a:ext cx="2380249" cy="63767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মশক</a:t>
              </a:r>
              <a:endPara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ounded Rectangle 6"/>
            <p:cNvSpPr/>
            <p:nvPr/>
          </p:nvSpPr>
          <p:spPr>
            <a:xfrm>
              <a:off x="8823156" y="3019927"/>
              <a:ext cx="3272590" cy="637674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মশা</a:t>
              </a:r>
              <a:endParaRPr lang="en-US" sz="48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45" y="4762"/>
            <a:ext cx="2390024" cy="230530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44" y="2370221"/>
            <a:ext cx="5129213" cy="22619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944" y="4788568"/>
            <a:ext cx="5129213" cy="20694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2968" y="4763"/>
            <a:ext cx="2739189" cy="2305300"/>
          </a:xfrm>
          <a:prstGeom prst="rect">
            <a:avLst/>
          </a:prstGeom>
        </p:spPr>
      </p:pic>
      <p:sp>
        <p:nvSpPr>
          <p:cNvPr id="16" name="Frame 15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428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98862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004950" y="733944"/>
            <a:ext cx="10182100" cy="9589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863" y="1897677"/>
            <a:ext cx="4259283" cy="3644537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7" name="Rounded Rectangle 6"/>
          <p:cNvSpPr/>
          <p:nvPr/>
        </p:nvSpPr>
        <p:spPr>
          <a:xfrm>
            <a:off x="6096000" y="1771451"/>
            <a:ext cx="4835236" cy="377076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লিখঃ</a:t>
            </a:r>
            <a:r>
              <a:rPr lang="en-US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 </a:t>
            </a:r>
            <a:r>
              <a:rPr lang="bn-IN" sz="4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সাক্ষী,বাস,গার,পিলে,নিতুই,বৈদ্য,উপহাস,মশক।</a:t>
            </a:r>
            <a:endParaRPr lang="en-US" sz="4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62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6786" y="2895600"/>
            <a:ext cx="6415723" cy="349134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99" y="406215"/>
            <a:ext cx="4826287" cy="314054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99" y="3546763"/>
            <a:ext cx="4826287" cy="2840181"/>
          </a:xfrm>
          <a:prstGeom prst="rect">
            <a:avLst/>
          </a:prstGeom>
        </p:spPr>
      </p:pic>
      <p:sp>
        <p:nvSpPr>
          <p:cNvPr id="6" name="Frame 5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7284" y="1358520"/>
            <a:ext cx="5118709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32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এমন</a:t>
            </a:r>
            <a:r>
              <a:rPr lang="en-US" sz="32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দৃশ্য</a:t>
            </a:r>
            <a:r>
              <a:rPr lang="en-US" sz="32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32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32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32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3200" b="1" dirty="0" smtClean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b="1" dirty="0">
              <a:ln/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255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আসমানি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গরিব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পাখির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বাসার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হালকা।একটু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বৃষ্টিতেও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তাদের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নড়বড়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করে।ঠিক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কেতে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পায়না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অসুখে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ভোগে।পোষাক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ছেঁড়া।মুখে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হাসি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নেই,কন্ঠে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নেই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গান।তাদের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আশপাশ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অস্বাস্থকর।আসমানির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আনন্দ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নাই।অনেক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দরদ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দিয়ে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আসমানির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এঁকেছেন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সহানুভূতি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দায়বোধ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জাগিয়ে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তোলে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/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71475" y="578111"/>
            <a:ext cx="11415713" cy="117925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বিশ্লেষণ</a:t>
            </a:r>
            <a:endParaRPr lang="en-US" sz="5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" y="3874135"/>
            <a:ext cx="3692856" cy="24311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689" y="3874135"/>
            <a:ext cx="4045423" cy="24311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4864" y="3874135"/>
            <a:ext cx="4453719" cy="2431130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9" name="Frame 8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706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77635" y="2517475"/>
            <a:ext cx="4485702" cy="206210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32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পেটটি ভরে পায়না খেতে,বুকের ক”খান হাড়,সাক্ষী দেছে অনাহারে কদিন গেছে তার।</a:t>
            </a:r>
          </a:p>
          <a:p>
            <a:r>
              <a:rPr lang="bn-IN" sz="3200" b="1" dirty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চরণ সমূহের ব্যাখ্যা কর।</a:t>
            </a:r>
            <a:endParaRPr lang="en-US" sz="3200" b="1" dirty="0">
              <a:ln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892" y="1429601"/>
            <a:ext cx="5486400" cy="4012842"/>
          </a:xfrm>
          <a:prstGeom prst="rect">
            <a:avLst/>
          </a:prstGeom>
        </p:spPr>
      </p:pic>
      <p:sp>
        <p:nvSpPr>
          <p:cNvPr id="7" name="Frame 6"/>
          <p:cNvSpPr/>
          <p:nvPr/>
        </p:nvSpPr>
        <p:spPr>
          <a:xfrm>
            <a:off x="6930" y="0"/>
            <a:ext cx="12185070" cy="6872044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90397" y="1219201"/>
            <a:ext cx="2060179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sz="40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দলগত</a:t>
            </a:r>
            <a:r>
              <a:rPr lang="en-US" sz="4000" b="1" dirty="0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b="1" dirty="0">
              <a:ln/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9433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1343427" y="656389"/>
            <a:ext cx="9684791" cy="755182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0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43427" y="1765877"/>
            <a:ext cx="10132772" cy="7736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             </a:t>
            </a:r>
            <a:endParaRPr lang="en-US" dirty="0"/>
          </a:p>
        </p:txBody>
      </p:sp>
      <p:sp>
        <p:nvSpPr>
          <p:cNvPr id="11" name="Rounded Rectangle 10"/>
          <p:cNvSpPr/>
          <p:nvPr/>
        </p:nvSpPr>
        <p:spPr>
          <a:xfrm>
            <a:off x="1412353" y="2843833"/>
            <a:ext cx="9994920" cy="798959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‘‘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ডালিম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ধরনের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রচনা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443571" y="3976982"/>
            <a:ext cx="9932484" cy="87374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‘‘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পরনে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শতেক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তালির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শতেক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ছেঁড়া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বাস”এ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উক্তিতে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বুঝানো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468981" y="5184912"/>
            <a:ext cx="9932485" cy="809626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অসহায়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সহানুভূতি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সামাজিক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দায়বদ্ধতার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বিবরণ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310743" y="1312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598126" y="131281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188476" y="1085105"/>
            <a:ext cx="153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983145" y="1129977"/>
            <a:ext cx="1847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1669269" y="11223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468981" y="1388032"/>
            <a:ext cx="97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1517799" y="1929989"/>
            <a:ext cx="6848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কবি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জসিম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উদ্দিনকে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অভিহিত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4" name="Frame 23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700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6747356" y="1257923"/>
            <a:ext cx="3408218" cy="1200330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4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306" y="1257923"/>
            <a:ext cx="4830746" cy="39856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096001" y="3082229"/>
            <a:ext cx="5056192" cy="120032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আসমানীর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মতো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তোমার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পাশে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কেউ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থাকলে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3600" b="1" dirty="0" smtClean="0">
                <a:ln/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dirty="0">
              <a:ln/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76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Oval 3"/>
          <p:cNvSpPr/>
          <p:nvPr/>
        </p:nvSpPr>
        <p:spPr>
          <a:xfrm>
            <a:off x="2573697" y="1399309"/>
            <a:ext cx="7041357" cy="316792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9600" i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8000" i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5928"/>
            </a:avLst>
          </a:prstGeom>
          <a:solidFill>
            <a:schemeClr val="accent6"/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7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279</Words>
  <Application>Microsoft Office PowerPoint</Application>
  <PresentationFormat>Widescreen</PresentationFormat>
  <Paragraphs>63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Orin IT</cp:lastModifiedBy>
  <cp:revision>71</cp:revision>
  <dcterms:created xsi:type="dcterms:W3CDTF">2020-01-30T23:25:13Z</dcterms:created>
  <dcterms:modified xsi:type="dcterms:W3CDTF">2020-02-04T03:20:09Z</dcterms:modified>
</cp:coreProperties>
</file>