
<file path=[Content_Types].xml><?xml version="1.0" encoding="utf-8"?>
<Types xmlns="http://schemas.openxmlformats.org/package/2006/content-types">
  <Default Extension="mp3" ContentType="audio/mpeg"/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notesMasterIdLst>
    <p:notesMasterId r:id="rId17"/>
  </p:notes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67" r:id="rId11"/>
    <p:sldId id="289" r:id="rId12"/>
    <p:sldId id="291" r:id="rId13"/>
    <p:sldId id="290" r:id="rId14"/>
    <p:sldId id="292" r:id="rId15"/>
    <p:sldId id="29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12D3BA1-57BA-436D-B581-66775B18A1E4}">
          <p14:sldIdLst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67"/>
            <p14:sldId id="289"/>
            <p14:sldId id="291"/>
            <p14:sldId id="290"/>
            <p14:sldId id="292"/>
            <p14:sldId id="293"/>
          </p14:sldIdLst>
        </p14:section>
        <p14:section name="Untitled Section" id="{A2B9F96F-AA28-48EF-9090-5D1EAF23C47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00133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58" autoAdjust="0"/>
    <p:restoredTop sz="94660"/>
  </p:normalViewPr>
  <p:slideViewPr>
    <p:cSldViewPr snapToGrid="0">
      <p:cViewPr varScale="1">
        <p:scale>
          <a:sx n="72" d="100"/>
          <a:sy n="72" d="100"/>
        </p:scale>
        <p:origin x="3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-18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CC7B0-91B4-4163-87E7-5DE71FC13855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BD403-FAB9-474B-9B76-FC22AD72B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E8764-8185-4BCA-B513-E2B4FAAE0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AB3038B-3C69-4A6B-8454-529504A1B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9A09D7-1AC1-474B-8626-D30AAA5EA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0647-9E49-45AA-8C8F-72C58C05BCFC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C615E8E-82B2-4D04-AE70-BE9F744FB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09F088-985D-4A9F-B1CA-B032FAEAB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F2EB-749C-4DF6-9464-4F9954B38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4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AFF215-3C26-4028-AC29-E6ACC183E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242CCCB-98DB-46CF-B1D0-57E6CB330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6C13F3F-0CFC-4CA3-A269-00A6CECC2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0647-9E49-45AA-8C8F-72C58C05BCFC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22BF9D8-28F9-43BD-8603-2F217D10E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3CC89D6-14DE-45CF-9EDB-0D4A70C6B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F2EB-749C-4DF6-9464-4F9954B38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1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29EC1B3-7036-41CA-A046-4B3C42CF7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182A098-8BD5-469C-9BE8-35419ADE9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E8B41DB-8F29-4258-BD41-FC461E797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0647-9E49-45AA-8C8F-72C58C05BCFC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F5E6ED-16EC-4A91-8151-B4FF9FDA7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4CF6B7-4AFE-4B67-B8DE-73E3F54AB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F2EB-749C-4DF6-9464-4F9954B38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6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952D71-8260-4E16-AF6A-9644CAC80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A56B9F-5896-4DE4-AE32-D88CEC3AD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6550364-49FF-45B0-90B8-74A9E358E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0647-9E49-45AA-8C8F-72C58C05BCFC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8C9EB0-F200-42F0-A672-5F534938E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4C57F8-25E2-421B-99F3-A945D95CB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F2EB-749C-4DF6-9464-4F9954B38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6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3F3E4D-EA6C-4DE8-9636-84BD9F39E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C9CF88B-203A-4141-AC16-0EE3FCFE4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01D6D8-62EB-4081-8296-24EA5B16F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0647-9E49-45AA-8C8F-72C58C05BCFC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6D59A4-B078-4E83-8E40-D8D5DC5E3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9A5158-F9ED-4004-B28F-A304D8881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F2EB-749C-4DF6-9464-4F9954B38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2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F5A4E1-B169-47B7-AC09-148630D96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86CBB2-4EA4-4BA3-A668-DF8ECA6EC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A83145E-7E1F-4960-BB38-7F8BE7DA5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B08936D-170E-46DE-8209-0ADDC6BD0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0647-9E49-45AA-8C8F-72C58C05BCFC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B0B92B5-7E0E-4FD8-AADE-DE6C2B593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AD67F00-D255-4576-B128-C779440A9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F2EB-749C-4DF6-9464-4F9954B38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94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E18863-CC31-4AEF-953F-D37B3F7C5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7CF07F2-F512-4EDB-9AF8-9085E3BD8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7B521B3-029C-4495-BF9D-62BFA7F27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3CB40C2-24BF-479C-BB76-E99AA5A21F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5626B4A-47CF-4E7C-A535-F95B48FF56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76D2279-8F37-4EF0-A609-E0D7E12E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0647-9E49-45AA-8C8F-72C58C05BCFC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17562AA-FA7C-47D1-90CB-FDF10BF62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342616E-C5D2-43CD-8A1A-4E98C36BD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F2EB-749C-4DF6-9464-4F9954B38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95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5E6685-4BB3-41E7-BA73-0BF0AA4D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9987A9F-48FC-458E-94D5-557181932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0647-9E49-45AA-8C8F-72C58C05BCFC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4C676C5-C87C-4A33-BA8F-8E9FCB503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BE97545-2E7A-4271-AC42-E819D19D6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F2EB-749C-4DF6-9464-4F9954B38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8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7875D43-B392-4A29-99DB-DA2170BD9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0647-9E49-45AA-8C8F-72C58C05BCFC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70349AA-AD22-4749-9D33-B533B7B27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DA650EA-94CA-45FE-8EBB-B9F2F16C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F2EB-749C-4DF6-9464-4F9954B38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7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E8A292-FE2D-4D63-A175-B3EAEF51E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BF4CA3-18D5-4A4A-9CD5-065EE2550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291114B-E052-458B-A470-C1A93D521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DE09075-374A-4995-BC41-ACB5F4CBF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0647-9E49-45AA-8C8F-72C58C05BCFC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E12601B-1DCB-4AB9-B38A-C8BE98FFE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62E03AF-8385-4132-BB77-12A252E2A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F2EB-749C-4DF6-9464-4F9954B38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62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7B495C-CAA5-41C2-952C-D4EFA02E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854C9D4-D16B-4EF2-93CE-3CA618635E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DFA97CE-E24C-43C0-BD03-D74C7C65C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3BF59A7-1CBE-4173-8FAE-574207B86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0647-9E49-45AA-8C8F-72C58C05BCFC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D6BDAED-CAFA-4A4B-A39E-1D6AF8E3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6BD432F-A12A-4EB7-B18E-CF114A6AE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F2EB-749C-4DF6-9464-4F9954B38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82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9000">
              <a:srgbClr val="00133A"/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B1DE15A-07C7-4883-B79B-CD2ECE678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9246C84-726F-4EFC-AC25-B0FE94A9D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19FFA99-F404-4FAA-87A8-5BA8F42099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30647-9E49-45AA-8C8F-72C58C05BCFC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82E837-E466-4BC8-B583-C6EF0559A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CE8991-AFFF-4112-8703-643EFB2FC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5F2EB-749C-4DF6-9464-4F9954B38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6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5D893874-91B5-441A-AD01-32102E6B4921}"/>
              </a:ext>
            </a:extLst>
          </p:cNvPr>
          <p:cNvSpPr/>
          <p:nvPr/>
        </p:nvSpPr>
        <p:spPr>
          <a:xfrm>
            <a:off x="329784" y="254833"/>
            <a:ext cx="11532432" cy="61909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762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86638AB-29BF-43FB-906D-0049316BAA9E}"/>
              </a:ext>
            </a:extLst>
          </p:cNvPr>
          <p:cNvSpPr/>
          <p:nvPr/>
        </p:nvSpPr>
        <p:spPr>
          <a:xfrm rot="20115620">
            <a:off x="1094282" y="1903751"/>
            <a:ext cx="9099029" cy="271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solidFill>
                <a:schemeClr val="accent1">
                  <a:lumMod val="20000"/>
                  <a:lumOff val="80000"/>
                </a:schemeClr>
              </a:solidFill>
              <a:latin typeface="Blackadder ITC" panose="04020505051007020D02" pitchFamily="8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9085B89-6EFE-4A6C-AA3F-B47064506172}"/>
              </a:ext>
            </a:extLst>
          </p:cNvPr>
          <p:cNvSpPr/>
          <p:nvPr/>
        </p:nvSpPr>
        <p:spPr>
          <a:xfrm>
            <a:off x="944107" y="1368208"/>
            <a:ext cx="6543372" cy="3185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9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 </a:t>
            </a:r>
            <a:endParaRPr lang="en-US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5D2243B-204F-41B7-98DB-284FD520F3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07" y="4737499"/>
            <a:ext cx="1966998" cy="14752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D1A05EE-C551-4E37-B869-48C59038C8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202" y="1042029"/>
            <a:ext cx="4176355" cy="5296249"/>
          </a:xfrm>
          <a:prstGeom prst="rect">
            <a:avLst/>
          </a:prstGeom>
        </p:spPr>
      </p:pic>
      <p:pic>
        <p:nvPicPr>
          <p:cNvPr id="5" name="dreamweaver_-_ambient_glider">
            <a:hlinkClick r:id="" action="ppaction://media"/>
            <a:extLst>
              <a:ext uri="{FF2B5EF4-FFF2-40B4-BE49-F238E27FC236}">
                <a16:creationId xmlns="" xmlns:a16="http://schemas.microsoft.com/office/drawing/2014/main" id="{904F39FD-F2F7-45AA-A933-58106DA2E3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17557" y="60310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2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23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28788" mute="1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B8801BFB-C38A-403D-8EA9-318D8EAD65D5}"/>
              </a:ext>
            </a:extLst>
          </p:cNvPr>
          <p:cNvSpPr/>
          <p:nvPr/>
        </p:nvSpPr>
        <p:spPr>
          <a:xfrm>
            <a:off x="329784" y="254833"/>
            <a:ext cx="11532432" cy="61909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762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FDE708A-B0CF-4E31-AB0A-406663E62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152">
            <a:off x="5139579" y="991972"/>
            <a:ext cx="2604616" cy="45402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D00EDFC-BEB4-4568-ABEA-965C79E6A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3000">
            <a:off x="9160635" y="876268"/>
            <a:ext cx="2318948" cy="461117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FEF6C778-603C-4D7F-B1A1-F964195A9575}"/>
              </a:ext>
            </a:extLst>
          </p:cNvPr>
          <p:cNvSpPr/>
          <p:nvPr/>
        </p:nvSpPr>
        <p:spPr>
          <a:xfrm>
            <a:off x="938976" y="2438957"/>
            <a:ext cx="4167004" cy="911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কী দেখতে পাচ্ছ? 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E775F802-3675-42A6-8519-3D2CF541C3FC}"/>
              </a:ext>
            </a:extLst>
          </p:cNvPr>
          <p:cNvSpPr/>
          <p:nvPr/>
        </p:nvSpPr>
        <p:spPr>
          <a:xfrm>
            <a:off x="0" y="2660937"/>
            <a:ext cx="5647261" cy="752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রুটিটা কেটে ২ টুকরা করা হয়েছে।  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E7C0FECD-BACA-4CB9-B576-E25813D25550}"/>
              </a:ext>
            </a:extLst>
          </p:cNvPr>
          <p:cNvSpPr/>
          <p:nvPr/>
        </p:nvSpPr>
        <p:spPr>
          <a:xfrm>
            <a:off x="123673" y="4980567"/>
            <a:ext cx="6828503" cy="1415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677482AF-3D64-4194-A7F2-C2F1AAD5D353}"/>
              </a:ext>
            </a:extLst>
          </p:cNvPr>
          <p:cNvSpPr/>
          <p:nvPr/>
        </p:nvSpPr>
        <p:spPr>
          <a:xfrm>
            <a:off x="506923" y="5246990"/>
            <a:ext cx="6401371" cy="852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আস্ত ১টা বস্তুকে 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 অং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কাটলে কাটা অংশগুলোকে বলে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13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33CE06FC-BC97-4144-A3FF-2C3B362197DA}"/>
              </a:ext>
            </a:extLst>
          </p:cNvPr>
          <p:cNvSpPr/>
          <p:nvPr/>
        </p:nvSpPr>
        <p:spPr>
          <a:xfrm>
            <a:off x="329784" y="254833"/>
            <a:ext cx="11532432" cy="61909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762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E31DD2D-F004-4C88-BFAD-DB2AFEB116FF}"/>
              </a:ext>
            </a:extLst>
          </p:cNvPr>
          <p:cNvSpPr/>
          <p:nvPr/>
        </p:nvSpPr>
        <p:spPr>
          <a:xfrm>
            <a:off x="2986738" y="1346824"/>
            <a:ext cx="1705178" cy="7764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পড়ি-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90BBE6A-B6D5-4DBE-9D40-CAC14C212302}"/>
              </a:ext>
            </a:extLst>
          </p:cNvPr>
          <p:cNvSpPr/>
          <p:nvPr/>
        </p:nvSpPr>
        <p:spPr>
          <a:xfrm>
            <a:off x="3284057" y="1953923"/>
            <a:ext cx="3960665" cy="7764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ভাগের এক বা অর্ধেক 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4194F49-CAD2-4FD3-9BA1-920C9269364D}"/>
              </a:ext>
            </a:extLst>
          </p:cNvPr>
          <p:cNvSpPr/>
          <p:nvPr/>
        </p:nvSpPr>
        <p:spPr>
          <a:xfrm>
            <a:off x="2986738" y="3822380"/>
            <a:ext cx="1978707" cy="824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লিখিঃ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4F078FC-D3F3-480B-B069-4A827EFFC784}"/>
              </a:ext>
            </a:extLst>
          </p:cNvPr>
          <p:cNvGrpSpPr/>
          <p:nvPr/>
        </p:nvGrpSpPr>
        <p:grpSpPr>
          <a:xfrm>
            <a:off x="4777065" y="3526686"/>
            <a:ext cx="1605404" cy="1415845"/>
            <a:chOff x="9807958" y="4961622"/>
            <a:chExt cx="1605404" cy="1415845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CC743723-9771-48E7-B92E-37E7355323A1}"/>
                </a:ext>
              </a:extLst>
            </p:cNvPr>
            <p:cNvSpPr/>
            <p:nvPr/>
          </p:nvSpPr>
          <p:spPr>
            <a:xfrm>
              <a:off x="9807958" y="4961622"/>
              <a:ext cx="1605404" cy="14158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bn-IN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</a:p>
            <a:p>
              <a:pPr algn="ctr"/>
              <a:r>
                <a:rPr lang="bn-IN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 </a:t>
              </a:r>
              <a:endPara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EBF01784-9B94-4CC3-BAE2-6BC586CE1077}"/>
                </a:ext>
              </a:extLst>
            </p:cNvPr>
            <p:cNvCxnSpPr/>
            <p:nvPr/>
          </p:nvCxnSpPr>
          <p:spPr>
            <a:xfrm>
              <a:off x="10343487" y="5673002"/>
              <a:ext cx="506032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967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B7222B45-BCC7-42F0-AEBC-2F7A3DA853C2}"/>
              </a:ext>
            </a:extLst>
          </p:cNvPr>
          <p:cNvSpPr/>
          <p:nvPr/>
        </p:nvSpPr>
        <p:spPr>
          <a:xfrm>
            <a:off x="329784" y="254833"/>
            <a:ext cx="11532432" cy="61909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762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4A5440B-1B7C-4078-93A0-6A763A1CF507}"/>
              </a:ext>
            </a:extLst>
          </p:cNvPr>
          <p:cNvSpPr/>
          <p:nvPr/>
        </p:nvSpPr>
        <p:spPr>
          <a:xfrm>
            <a:off x="4419391" y="508718"/>
            <a:ext cx="6828503" cy="1415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CurveDown">
              <a:avLst/>
            </a:prstTxWarp>
            <a:noAutofit/>
          </a:bodyPr>
          <a:lstStyle/>
          <a:p>
            <a:pPr algn="ctr"/>
            <a:r>
              <a:rPr lang="bn-IN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  </a:t>
            </a:r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72B1086-A2D7-416F-959F-D7E036D3B6EB}"/>
              </a:ext>
            </a:extLst>
          </p:cNvPr>
          <p:cNvSpPr/>
          <p:nvPr/>
        </p:nvSpPr>
        <p:spPr>
          <a:xfrm>
            <a:off x="3214372" y="1973921"/>
            <a:ext cx="7153730" cy="1415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দল-১</a:t>
            </a:r>
          </a:p>
          <a:p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তা কাগজ ২ অংশ করে ১ অংশে লাল রং করো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B43CE3D-3DA4-4B84-BAB7-983CF18103E4}"/>
              </a:ext>
            </a:extLst>
          </p:cNvPr>
          <p:cNvSpPr/>
          <p:nvPr/>
        </p:nvSpPr>
        <p:spPr>
          <a:xfrm>
            <a:off x="4523902" y="4346682"/>
            <a:ext cx="7129116" cy="1415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দল-২</a:t>
            </a:r>
          </a:p>
          <a:p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 তা কাগজ ২ অংশ করে ১ অংশে হলুদ রং করো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45A7CC6-7B4D-46F3-B283-779A5FE720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73" y="3989669"/>
            <a:ext cx="1828800" cy="1839767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8B9B1AA-8909-432E-B69B-08329D6180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06" y="1603504"/>
            <a:ext cx="1828800" cy="1839767"/>
          </a:xfrm>
          <a:prstGeom prst="ellipse">
            <a:avLst/>
          </a:prstGeom>
          <a:ln w="190500" cap="rnd">
            <a:solidFill>
              <a:srgbClr val="C0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825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34C32A2A-AC6C-4F65-88EC-BF2DE23ABDF5}"/>
              </a:ext>
            </a:extLst>
          </p:cNvPr>
          <p:cNvSpPr/>
          <p:nvPr/>
        </p:nvSpPr>
        <p:spPr>
          <a:xfrm>
            <a:off x="329784" y="254833"/>
            <a:ext cx="11532432" cy="61909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762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743F9F7-8105-4084-B19F-FE3BF8957FFE}"/>
              </a:ext>
            </a:extLst>
          </p:cNvPr>
          <p:cNvSpPr/>
          <p:nvPr/>
        </p:nvSpPr>
        <p:spPr>
          <a:xfrm>
            <a:off x="0" y="1117854"/>
            <a:ext cx="6828503" cy="1415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   </a:t>
            </a:r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9542721-2ED1-40FE-AC96-2A90A233DC77}"/>
              </a:ext>
            </a:extLst>
          </p:cNvPr>
          <p:cNvSpPr/>
          <p:nvPr/>
        </p:nvSpPr>
        <p:spPr>
          <a:xfrm>
            <a:off x="2681748" y="3006444"/>
            <a:ext cx="6828503" cy="1415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১টি করে কাটি নাও এবং ২ ভাগ করো 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C88452B-92E1-4DC4-BDF3-D7C72A053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572" y="626946"/>
            <a:ext cx="2143125" cy="2143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9A1E44E-5672-4BEC-AE35-467273266B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667" y="3442995"/>
            <a:ext cx="2057687" cy="22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5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51654 1.11111E-6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906FA655-50E2-4672-9156-CA7EF0572812}"/>
              </a:ext>
            </a:extLst>
          </p:cNvPr>
          <p:cNvSpPr/>
          <p:nvPr/>
        </p:nvSpPr>
        <p:spPr>
          <a:xfrm>
            <a:off x="329784" y="254833"/>
            <a:ext cx="11532432" cy="61909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762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80C5D0B-B560-4963-98F9-319ED2187A53}"/>
              </a:ext>
            </a:extLst>
          </p:cNvPr>
          <p:cNvSpPr/>
          <p:nvPr/>
        </p:nvSpPr>
        <p:spPr>
          <a:xfrm>
            <a:off x="671144" y="1163521"/>
            <a:ext cx="4021208" cy="1415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   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1664B1E-1C21-4285-9491-71BB3FFD3F0F}"/>
              </a:ext>
            </a:extLst>
          </p:cNvPr>
          <p:cNvSpPr/>
          <p:nvPr/>
        </p:nvSpPr>
        <p:spPr>
          <a:xfrm>
            <a:off x="1848513" y="4032007"/>
            <a:ext cx="6828503" cy="1415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 ক্লাশে যা বুঝেছ তা প্রত্যেকে</a:t>
            </a:r>
          </a:p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বাড়িতে অনুশীলন করবে।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0CD2532-863D-44A6-90BB-9601BC8BF5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4" t="20095" r="21784" b="19998"/>
          <a:stretch/>
        </p:blipFill>
        <p:spPr>
          <a:xfrm>
            <a:off x="7555211" y="474850"/>
            <a:ext cx="3325426" cy="337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38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40E3F5CA-41AA-4AF2-ABD3-981469B1F143}"/>
              </a:ext>
            </a:extLst>
          </p:cNvPr>
          <p:cNvSpPr/>
          <p:nvPr/>
        </p:nvSpPr>
        <p:spPr>
          <a:xfrm>
            <a:off x="329784" y="254833"/>
            <a:ext cx="11532432" cy="61909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762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1B4E5BE-4D78-44AE-BA87-775E0EDA9201}"/>
              </a:ext>
            </a:extLst>
          </p:cNvPr>
          <p:cNvSpPr/>
          <p:nvPr/>
        </p:nvSpPr>
        <p:spPr>
          <a:xfrm>
            <a:off x="3399753" y="1851246"/>
            <a:ext cx="4488086" cy="824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আগামী ক্লাশে আবার দেখা হবে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F2334F4-88AA-4176-9E23-1BAA0F649D88}"/>
              </a:ext>
            </a:extLst>
          </p:cNvPr>
          <p:cNvSpPr/>
          <p:nvPr/>
        </p:nvSpPr>
        <p:spPr>
          <a:xfrm>
            <a:off x="3976958" y="2252637"/>
            <a:ext cx="3333676" cy="824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 থেকো সবাই 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2C336BF-FCB6-49A0-B658-6C15B3001F45}"/>
              </a:ext>
            </a:extLst>
          </p:cNvPr>
          <p:cNvSpPr/>
          <p:nvPr/>
        </p:nvSpPr>
        <p:spPr>
          <a:xfrm>
            <a:off x="712027" y="3077096"/>
            <a:ext cx="11042438" cy="1415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9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  </a:t>
            </a:r>
            <a:endParaRPr lang="en-US" sz="96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61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3B9E4B1B-8D46-4D64-ABFA-FF745CF8BB46}"/>
              </a:ext>
            </a:extLst>
          </p:cNvPr>
          <p:cNvSpPr/>
          <p:nvPr/>
        </p:nvSpPr>
        <p:spPr>
          <a:xfrm>
            <a:off x="329784" y="254833"/>
            <a:ext cx="11532432" cy="61909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762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65582" y="652113"/>
            <a:ext cx="10454960" cy="5232835"/>
            <a:chOff x="765582" y="652113"/>
            <a:chExt cx="10454960" cy="5232835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C11FA1D7-627E-4A81-8CFC-7228C8664D07}"/>
                </a:ext>
              </a:extLst>
            </p:cNvPr>
            <p:cNvSpPr/>
            <p:nvPr/>
          </p:nvSpPr>
          <p:spPr>
            <a:xfrm>
              <a:off x="4392039" y="2616823"/>
              <a:ext cx="6828503" cy="285815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bn-IN" sz="6600" b="1" dirty="0" smtClean="0">
                  <a:solidFill>
                    <a:schemeClr val="accent5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বিপ্রেশ চন্দ </a:t>
              </a:r>
              <a:r>
                <a:rPr lang="en-US" sz="6600" b="1" dirty="0" smtClean="0">
                  <a:solidFill>
                    <a:schemeClr val="accent5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66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3600" dirty="0">
                  <a:solidFill>
                    <a:schemeClr val="accent3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     </a:t>
              </a:r>
            </a:p>
            <a:p>
              <a:pPr algn="ctr"/>
              <a:r>
                <a:rPr lang="bn-IN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ব্রাহ্মণঝুলিয়া </a:t>
              </a:r>
              <a:r>
                <a:rPr lang="bn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সরকারি প্রাথমিক বিদ্যালয়</a:t>
              </a:r>
            </a:p>
            <a:p>
              <a:pPr algn="ctr"/>
              <a:r>
                <a:rPr lang="bn-IN" sz="36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ছাতক, সুনামগঞ্জ।</a:t>
              </a:r>
              <a:r>
                <a:rPr lang="bn-IN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582" y="2206848"/>
              <a:ext cx="2984784" cy="36781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76200">
              <a:solidFill>
                <a:srgbClr val="FF000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5" name="Rounded Rectangle 4"/>
            <p:cNvSpPr/>
            <p:nvPr/>
          </p:nvSpPr>
          <p:spPr>
            <a:xfrm>
              <a:off x="5434151" y="652113"/>
              <a:ext cx="4744278" cy="993913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পরিচিতি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9946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BDFDB892-D8DE-41A9-919E-65898F131533}"/>
              </a:ext>
            </a:extLst>
          </p:cNvPr>
          <p:cNvSpPr/>
          <p:nvPr/>
        </p:nvSpPr>
        <p:spPr>
          <a:xfrm>
            <a:off x="344842" y="148310"/>
            <a:ext cx="11532432" cy="61909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762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A8629EF-74B5-43D8-878A-5881773B6534}"/>
              </a:ext>
            </a:extLst>
          </p:cNvPr>
          <p:cNvSpPr/>
          <p:nvPr/>
        </p:nvSpPr>
        <p:spPr>
          <a:xfrm>
            <a:off x="5247861" y="845002"/>
            <a:ext cx="4174435" cy="11825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  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DDB1494-4ACC-47A5-8E9A-B1F4DAFFE7A9}"/>
              </a:ext>
            </a:extLst>
          </p:cNvPr>
          <p:cNvSpPr/>
          <p:nvPr/>
        </p:nvSpPr>
        <p:spPr>
          <a:xfrm>
            <a:off x="4914713" y="2839400"/>
            <a:ext cx="6374296" cy="30649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দ্বিতীয়</a:t>
            </a:r>
          </a:p>
          <a:p>
            <a:pPr algn="ctr"/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ভগ্নাংশ</a:t>
            </a:r>
          </a:p>
          <a:p>
            <a:pPr algn="ctr"/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ভগ্নাংশের ধারণা </a:t>
            </a:r>
          </a:p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B57B48C-F966-4A2E-AE08-EE55C5DBF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58" y="2160023"/>
            <a:ext cx="2966590" cy="37443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6629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43145A1F-F8D9-4B13-82DD-976FF882B012}"/>
              </a:ext>
            </a:extLst>
          </p:cNvPr>
          <p:cNvSpPr/>
          <p:nvPr/>
        </p:nvSpPr>
        <p:spPr>
          <a:xfrm>
            <a:off x="329784" y="254833"/>
            <a:ext cx="11532432" cy="61909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762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0D23920-D5C9-4B8C-B77E-D4852F5F5C41}"/>
              </a:ext>
            </a:extLst>
          </p:cNvPr>
          <p:cNvSpPr/>
          <p:nvPr/>
        </p:nvSpPr>
        <p:spPr>
          <a:xfrm>
            <a:off x="123673" y="737049"/>
            <a:ext cx="6828503" cy="1415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 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001F475-3A39-4E99-A370-88F1F3B3B782}"/>
              </a:ext>
            </a:extLst>
          </p:cNvPr>
          <p:cNvSpPr/>
          <p:nvPr/>
        </p:nvSpPr>
        <p:spPr>
          <a:xfrm>
            <a:off x="2949605" y="4359976"/>
            <a:ext cx="6828503" cy="1415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15FE19D-CEB6-4054-9552-C4DD6AFE2EC2}"/>
              </a:ext>
            </a:extLst>
          </p:cNvPr>
          <p:cNvSpPr/>
          <p:nvPr/>
        </p:nvSpPr>
        <p:spPr>
          <a:xfrm>
            <a:off x="2681748" y="2944131"/>
            <a:ext cx="6828503" cy="1415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১৯.১.১ পূর্ণ বস্তুর অর্ধেক চিনে বলতে পারবে।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86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49622640-E32B-452F-8632-ADE54056CB5E}"/>
              </a:ext>
            </a:extLst>
          </p:cNvPr>
          <p:cNvSpPr/>
          <p:nvPr/>
        </p:nvSpPr>
        <p:spPr>
          <a:xfrm>
            <a:off x="409297" y="254833"/>
            <a:ext cx="11532432" cy="61909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762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61261" y="254833"/>
            <a:ext cx="6828503" cy="3803390"/>
            <a:chOff x="2761261" y="254833"/>
            <a:chExt cx="6828503" cy="3803390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CAC0E6B5-4051-4F89-80E0-BAB1969D43D4}"/>
                </a:ext>
              </a:extLst>
            </p:cNvPr>
            <p:cNvSpPr/>
            <p:nvPr/>
          </p:nvSpPr>
          <p:spPr>
            <a:xfrm>
              <a:off x="2761261" y="254833"/>
              <a:ext cx="6828503" cy="14158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চলো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ছড়া</a:t>
              </a:r>
              <a:r>
                <a: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শুনি</a:t>
              </a:r>
              <a:r>
                <a: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endPara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3962402" y="2892032"/>
              <a:ext cx="4943060" cy="116619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সংখ্যার</a:t>
              </a:r>
              <a:r>
                <a:rPr lang="en-US" sz="6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ছড়া</a:t>
              </a:r>
              <a:r>
                <a:rPr lang="en-US" sz="6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বলবো</a:t>
              </a:r>
              <a:endParaRPr lang="en-US" sz="6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390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7F9C1639-FAF9-4007-AA89-3EE3C4B1DB81}"/>
              </a:ext>
            </a:extLst>
          </p:cNvPr>
          <p:cNvSpPr/>
          <p:nvPr/>
        </p:nvSpPr>
        <p:spPr>
          <a:xfrm>
            <a:off x="329784" y="254833"/>
            <a:ext cx="11532432" cy="61909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762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37028CB-3760-44FF-8741-C913E158DDBC}"/>
              </a:ext>
            </a:extLst>
          </p:cNvPr>
          <p:cNvSpPr/>
          <p:nvPr/>
        </p:nvSpPr>
        <p:spPr>
          <a:xfrm>
            <a:off x="2681748" y="2182522"/>
            <a:ext cx="6828503" cy="1415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কি কখনো কোন 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জিনিষ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কয়েকটা অংশে ভাগ করে নিয়েছ?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0690731-94B5-468C-89D6-EA82CBFD9EB0}"/>
              </a:ext>
            </a:extLst>
          </p:cNvPr>
          <p:cNvSpPr/>
          <p:nvPr/>
        </p:nvSpPr>
        <p:spPr>
          <a:xfrm>
            <a:off x="2681748" y="2182522"/>
            <a:ext cx="6828503" cy="1415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 ভাগাভাগি করেছ?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13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2E0AC1A3-2496-493A-90F3-6D1F1D5CCEF3}"/>
              </a:ext>
            </a:extLst>
          </p:cNvPr>
          <p:cNvSpPr/>
          <p:nvPr/>
        </p:nvSpPr>
        <p:spPr>
          <a:xfrm>
            <a:off x="329784" y="254833"/>
            <a:ext cx="11532432" cy="61909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762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77B1CB3-A2E1-4295-80E6-491E93047925}"/>
              </a:ext>
            </a:extLst>
          </p:cNvPr>
          <p:cNvSpPr/>
          <p:nvPr/>
        </p:nvSpPr>
        <p:spPr>
          <a:xfrm>
            <a:off x="3154295" y="1936522"/>
            <a:ext cx="2889368" cy="238923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7686782-4179-4111-A061-2D043AE28138}"/>
              </a:ext>
            </a:extLst>
          </p:cNvPr>
          <p:cNvSpPr/>
          <p:nvPr/>
        </p:nvSpPr>
        <p:spPr>
          <a:xfrm>
            <a:off x="-210106" y="722927"/>
            <a:ext cx="6828503" cy="652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কয়টি কাগজ আছে?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6761EFC-F44C-4D53-8804-1EFF04470786}"/>
              </a:ext>
            </a:extLst>
          </p:cNvPr>
          <p:cNvSpPr/>
          <p:nvPr/>
        </p:nvSpPr>
        <p:spPr>
          <a:xfrm>
            <a:off x="3721095" y="841012"/>
            <a:ext cx="2374905" cy="536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কাগজ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A32C95A-5E27-4987-B7B8-F4EC23186DC4}"/>
              </a:ext>
            </a:extLst>
          </p:cNvPr>
          <p:cNvSpPr/>
          <p:nvPr/>
        </p:nvSpPr>
        <p:spPr>
          <a:xfrm>
            <a:off x="3268146" y="5001025"/>
            <a:ext cx="5545465" cy="612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কাগজটিকে কী করা হয়েছে?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1E23C95-1F77-4880-BE2C-A165D7BE111E}"/>
              </a:ext>
            </a:extLst>
          </p:cNvPr>
          <p:cNvSpPr/>
          <p:nvPr/>
        </p:nvSpPr>
        <p:spPr>
          <a:xfrm>
            <a:off x="3981332" y="4954526"/>
            <a:ext cx="4747680" cy="749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কাগজটিকে ২ ভাগ করা হয়েছে।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8915DE8-7965-4CA6-9580-2821ACE76915}"/>
              </a:ext>
            </a:extLst>
          </p:cNvPr>
          <p:cNvSpPr/>
          <p:nvPr/>
        </p:nvSpPr>
        <p:spPr>
          <a:xfrm>
            <a:off x="3981332" y="5002301"/>
            <a:ext cx="3942741" cy="612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ভাগ কে কী বলে?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24D374F-60D8-43BD-ACD2-E5AE1E88AF6A}"/>
              </a:ext>
            </a:extLst>
          </p:cNvPr>
          <p:cNvSpPr/>
          <p:nvPr/>
        </p:nvSpPr>
        <p:spPr>
          <a:xfrm>
            <a:off x="3981332" y="5023535"/>
            <a:ext cx="4638907" cy="611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ভাগের এক ভাগ বা অর্ধেক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AC5BA75B-BB48-4C95-AD62-6EB584516384}"/>
              </a:ext>
            </a:extLst>
          </p:cNvPr>
          <p:cNvSpPr/>
          <p:nvPr/>
        </p:nvSpPr>
        <p:spPr>
          <a:xfrm>
            <a:off x="6040879" y="1936522"/>
            <a:ext cx="2889368" cy="238923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049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-0.14622 -0.0004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8" y="-2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0.14935 0.0016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1" y="6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29BEDFFE-7593-4362-9025-E3E3279BD0E5}"/>
              </a:ext>
            </a:extLst>
          </p:cNvPr>
          <p:cNvSpPr/>
          <p:nvPr/>
        </p:nvSpPr>
        <p:spPr>
          <a:xfrm>
            <a:off x="344532" y="254833"/>
            <a:ext cx="11532432" cy="61909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762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53B7DDA-ED87-4A55-B95C-B60CEFAAE3D2}"/>
              </a:ext>
            </a:extLst>
          </p:cNvPr>
          <p:cNvSpPr/>
          <p:nvPr/>
        </p:nvSpPr>
        <p:spPr>
          <a:xfrm>
            <a:off x="123673" y="6228410"/>
            <a:ext cx="12812843" cy="824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cs typeface="SutonnyOMJ" panose="01010600010101010101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B0278F0-8535-41A0-9932-8E2237D648FF}"/>
              </a:ext>
            </a:extLst>
          </p:cNvPr>
          <p:cNvSpPr/>
          <p:nvPr/>
        </p:nvSpPr>
        <p:spPr>
          <a:xfrm>
            <a:off x="867471" y="1575423"/>
            <a:ext cx="6828503" cy="1415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পাঠ......... 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9D35321-3BE9-44FD-A55C-F96088740F90}"/>
              </a:ext>
            </a:extLst>
          </p:cNvPr>
          <p:cNvSpPr/>
          <p:nvPr/>
        </p:nvSpPr>
        <p:spPr>
          <a:xfrm>
            <a:off x="2229544" y="3350301"/>
            <a:ext cx="6828503" cy="1415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9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  </a:t>
            </a:r>
            <a:endParaRPr lang="en-US" sz="96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45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BF40B7E4-6A0B-4C89-AE57-9374DFE111CF}"/>
              </a:ext>
            </a:extLst>
          </p:cNvPr>
          <p:cNvSpPr/>
          <p:nvPr/>
        </p:nvSpPr>
        <p:spPr>
          <a:xfrm>
            <a:off x="329784" y="254833"/>
            <a:ext cx="11532432" cy="61909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762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893C437-5F8C-4E0A-9A5C-28A68A510C0C}"/>
              </a:ext>
            </a:extLst>
          </p:cNvPr>
          <p:cNvSpPr/>
          <p:nvPr/>
        </p:nvSpPr>
        <p:spPr>
          <a:xfrm rot="20115620">
            <a:off x="1094282" y="1903751"/>
            <a:ext cx="9099029" cy="271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accent1">
                    <a:lumMod val="20000"/>
                    <a:lumOff val="80000"/>
                  </a:schemeClr>
                </a:solidFill>
                <a:latin typeface="Blackadder ITC" panose="04020505051007020D02" pitchFamily="82" charset="0"/>
              </a:rPr>
              <a:t>Shaheen Ahmed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B503FAA2-62DF-4767-840E-A527617E8283}"/>
              </a:ext>
            </a:extLst>
          </p:cNvPr>
          <p:cNvGrpSpPr/>
          <p:nvPr/>
        </p:nvGrpSpPr>
        <p:grpSpPr>
          <a:xfrm>
            <a:off x="4548939" y="620664"/>
            <a:ext cx="5022214" cy="5035290"/>
            <a:chOff x="4005161" y="1777654"/>
            <a:chExt cx="2776077" cy="3095625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A23F78C8-2D49-4F6E-B2A4-DC76D866D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5161" y="1777654"/>
              <a:ext cx="1476375" cy="3048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FD8505DC-63C4-4B3E-91AB-A2F48C3ED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6788" y="1777654"/>
              <a:ext cx="1314450" cy="3095625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C9E7603-06CF-487A-8CD2-49AB3A7E81F7}"/>
              </a:ext>
            </a:extLst>
          </p:cNvPr>
          <p:cNvSpPr/>
          <p:nvPr/>
        </p:nvSpPr>
        <p:spPr>
          <a:xfrm>
            <a:off x="1156022" y="2506912"/>
            <a:ext cx="3553487" cy="1415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টি রুটি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9F9605B0-AF72-43E9-AC29-DFFB26988D9C}"/>
              </a:ext>
            </a:extLst>
          </p:cNvPr>
          <p:cNvSpPr/>
          <p:nvPr/>
        </p:nvSpPr>
        <p:spPr>
          <a:xfrm>
            <a:off x="-482281" y="4257631"/>
            <a:ext cx="6828503" cy="1415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রুটিটা ২ ভাগে ভাগ করি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="" xmlns:a16="http://schemas.microsoft.com/office/drawing/2014/main" id="{6492B7AE-DA36-4879-A992-4513AE244134}"/>
              </a:ext>
            </a:extLst>
          </p:cNvPr>
          <p:cNvSpPr/>
          <p:nvPr/>
        </p:nvSpPr>
        <p:spPr>
          <a:xfrm>
            <a:off x="1521392" y="1982519"/>
            <a:ext cx="3188117" cy="136778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8FA0B9A-C130-42AA-B8ED-3E90A359F0F8}"/>
              </a:ext>
            </a:extLst>
          </p:cNvPr>
          <p:cNvSpPr/>
          <p:nvPr/>
        </p:nvSpPr>
        <p:spPr>
          <a:xfrm>
            <a:off x="1449225" y="2311822"/>
            <a:ext cx="2880594" cy="824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কয়টি রুটি?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7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" grpId="0" animBg="1"/>
      <p:bldP spid="2" grpId="1" animBg="1"/>
      <p:bldP spid="2" grpId="2" animBg="1"/>
      <p:bldP spid="18" grpId="0"/>
      <p:bldP spid="1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1554</TotalTime>
  <Words>203</Words>
  <Application>Microsoft Office PowerPoint</Application>
  <PresentationFormat>Widescreen</PresentationFormat>
  <Paragraphs>54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Blackadder ITC</vt:lpstr>
      <vt:lpstr>Calibri</vt:lpstr>
      <vt:lpstr>Calibri Light</vt:lpstr>
      <vt:lpstr>NikoshBAN</vt:lpstr>
      <vt:lpstr>SutonnyOMJ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140</cp:revision>
  <dcterms:created xsi:type="dcterms:W3CDTF">2018-03-07T03:37:24Z</dcterms:created>
  <dcterms:modified xsi:type="dcterms:W3CDTF">2020-02-03T15:11:10Z</dcterms:modified>
</cp:coreProperties>
</file>