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89" r:id="rId3"/>
    <p:sldId id="284" r:id="rId4"/>
    <p:sldId id="287" r:id="rId5"/>
    <p:sldId id="279" r:id="rId6"/>
    <p:sldId id="269" r:id="rId7"/>
    <p:sldId id="270" r:id="rId8"/>
    <p:sldId id="273" r:id="rId9"/>
    <p:sldId id="282" r:id="rId10"/>
    <p:sldId id="271" r:id="rId11"/>
    <p:sldId id="272" r:id="rId12"/>
    <p:sldId id="286" r:id="rId13"/>
    <p:sldId id="27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240" autoAdjust="0"/>
  </p:normalViewPr>
  <p:slideViewPr>
    <p:cSldViewPr snapToGrid="0">
      <p:cViewPr varScale="1">
        <p:scale>
          <a:sx n="78" d="100"/>
          <a:sy n="78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32ED-2E4C-4D3D-A0B4-46320A419BDE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1286D-23E1-4CD4-8A6B-EED98AE3F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6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4AC8C-0ABB-4676-9AE1-CC0EED453C91}" type="slidenum">
              <a:rPr 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29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02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9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76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3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9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4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3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83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9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7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A0E3-CD24-4712-854C-C2BEA56D1F2B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CF8D-C864-4013-9F1E-55282BC09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2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5" y="105680"/>
            <a:ext cx="11865215" cy="6611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1486" y="1658766"/>
            <a:ext cx="6276354" cy="3705713"/>
          </a:xfrm>
          <a:prstGeom prst="rect">
            <a:avLst/>
          </a:prstGeom>
        </p:spPr>
        <p:txBody>
          <a:bodyPr wrap="none">
            <a:prstTxWarp prst="textRingInsid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1500" b="1" spc="50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907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732474" y="120974"/>
            <a:ext cx="1458135" cy="1152136"/>
          </a:xfrm>
          <a:prstGeom prst="star24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11430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3588" y="1571625"/>
            <a:ext cx="304800" cy="3048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7945" y="5141907"/>
            <a:ext cx="3048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67175" y="2133600"/>
            <a:ext cx="514350" cy="51435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24270" y="280019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71409" y="3237875"/>
            <a:ext cx="899409" cy="8394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26705" y="4398360"/>
            <a:ext cx="3048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6559" y="5654929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73871" y="1102246"/>
            <a:ext cx="6242050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14800" y="1981201"/>
            <a:ext cx="128588" cy="11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505730" y="4077325"/>
            <a:ext cx="1004341" cy="929390"/>
            <a:chOff x="7431406" y="2914650"/>
            <a:chExt cx="906778" cy="855344"/>
          </a:xfrm>
          <a:solidFill>
            <a:srgbClr val="002060"/>
          </a:solidFill>
        </p:grpSpPr>
        <p:sp>
          <p:nvSpPr>
            <p:cNvPr id="3" name="Oval 2"/>
            <p:cNvSpPr/>
            <p:nvPr/>
          </p:nvSpPr>
          <p:spPr>
            <a:xfrm>
              <a:off x="8149590" y="30003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74281" y="300228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248650" y="3528059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79031" y="31146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17156" y="3707131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469506" y="34575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431406" y="328612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755256" y="29241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955281" y="2914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574281" y="36099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07656" y="3724275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79106" y="36766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82940" y="31813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8292465" y="3371850"/>
              <a:ext cx="45719" cy="4571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171607" y="3072983"/>
            <a:ext cx="1514005" cy="1289154"/>
            <a:chOff x="7431406" y="2914650"/>
            <a:chExt cx="906778" cy="855344"/>
          </a:xfrm>
        </p:grpSpPr>
        <p:sp>
          <p:nvSpPr>
            <p:cNvPr id="50" name="Oval 49"/>
            <p:cNvSpPr/>
            <p:nvPr/>
          </p:nvSpPr>
          <p:spPr>
            <a:xfrm>
              <a:off x="8150334" y="2999497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575192" y="3001790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247737" y="352692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480108" y="3114154"/>
              <a:ext cx="44063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716659" y="3708078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68512" y="3458126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431406" y="328614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56083" y="2923823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955528" y="2914650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75192" y="3609474"/>
              <a:ext cx="44064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906827" y="3724131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78442" y="3675974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82525" y="3180655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8291802" y="3370987"/>
              <a:ext cx="46382" cy="458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>
            <a:off x="2743200" y="533400"/>
            <a:ext cx="4097338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162800" y="304801"/>
            <a:ext cx="3124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সূর্য</a:t>
            </a:r>
          </a:p>
          <a:p>
            <a:pPr eaLnBrk="1" hangingPunct="1"/>
            <a:r>
              <a:rPr lang="en-US"/>
              <a:t>১৩ লক্ষ ৮৪ হাজার কি.মি (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ব্যাস)</a:t>
            </a:r>
            <a:endParaRPr lang="en-US"/>
          </a:p>
          <a:p>
            <a:pPr eaLnBrk="1" hangingPunct="1"/>
            <a:r>
              <a:rPr lang="en-US"/>
              <a:t>১৫,০০,০০,০০০ ডিগ্রি সে. (কেন্দ্রে)</a:t>
            </a:r>
          </a:p>
          <a:p>
            <a:pPr eaLnBrk="1" hangingPunct="1"/>
            <a:r>
              <a:rPr lang="en-US"/>
              <a:t>৬০০০ ডিগ্রি সে. (পৃষ্ঠভাগে)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209800" y="1447800"/>
            <a:ext cx="533400" cy="10668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47813" y="254317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বুধ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থেকে-৫.৮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124200" y="1914525"/>
            <a:ext cx="247650" cy="1957388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743200" y="3935413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শুক্র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থেকে-১০.৮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4742256" y="2161080"/>
            <a:ext cx="1844675" cy="15240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934200" y="1763713"/>
            <a:ext cx="3113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পৃথিবী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থেকে-১৫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  <a:p>
            <a:pPr eaLnBrk="1" hangingPunct="1"/>
            <a:r>
              <a:rPr lang="en-US" dirty="0" err="1"/>
              <a:t>ব্যাস</a:t>
            </a:r>
            <a:r>
              <a:rPr lang="en-US" dirty="0"/>
              <a:t>: ১২,৬৬৭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712483" y="3419477"/>
            <a:ext cx="316717" cy="117946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964496" y="4724253"/>
            <a:ext cx="1833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মঙ্গল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থেকে-২২.৮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6515100" y="3559175"/>
            <a:ext cx="1104900" cy="0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620000" y="3140075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বৃহস্পতি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থেকে-৭৭.৮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22900" y="2786063"/>
            <a:ext cx="12700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527675" y="2963863"/>
            <a:ext cx="95250" cy="112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7674965" y="4272197"/>
            <a:ext cx="764497" cy="134911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448676" y="4087813"/>
            <a:ext cx="21367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শনি</a:t>
            </a:r>
            <a:endParaRPr lang="en-US" sz="2400" b="1" dirty="0"/>
          </a:p>
          <a:p>
            <a:pPr eaLnBrk="1" hangingPunct="1"/>
            <a:r>
              <a:rPr lang="en-US" dirty="0" err="1"/>
              <a:t>সূর্য</a:t>
            </a:r>
            <a:r>
              <a:rPr lang="en-US" dirty="0"/>
              <a:t> থেকে-১৪৩ </a:t>
            </a:r>
            <a:r>
              <a:rPr lang="en-US" dirty="0" err="1"/>
              <a:t>কোটি</a:t>
            </a:r>
            <a:r>
              <a:rPr lang="en-US" dirty="0"/>
              <a:t> </a:t>
            </a:r>
            <a:r>
              <a:rPr lang="en-US" dirty="0" err="1"/>
              <a:t>কি.মি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543571" y="5410564"/>
            <a:ext cx="319087" cy="498475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51660" y="5913201"/>
            <a:ext cx="1951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ইউরেনাস</a:t>
            </a:r>
            <a:r>
              <a:rPr lang="en-US" sz="2400" b="1" dirty="0" smtClean="0"/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২৮৭ কোটি কি,মি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9025210" y="5801620"/>
            <a:ext cx="870676" cy="28419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714054" y="5421312"/>
            <a:ext cx="2385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 smtClean="0"/>
              <a:t>নেপচুন</a:t>
            </a:r>
            <a:r>
              <a:rPr lang="bn-IN" sz="2400" b="1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৪৫০ কোটি কি,মি দুরত্বে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3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694 C 0.04045 -0.00694 0.06163 0.01829 0.06163 0.04954 C 0.06163 0.08102 0.04045 0.10672 0.01458 0.10672 C -0.01163 0.10672 -0.03247 0.08102 -0.03247 0.04954 C -0.03247 0.01829 -0.01163 -0.00694 0.01458 -0.00694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2546 C -0.00781 -0.02546 0.01111 0.00046 0.01111 0.0338 C 0.01111 0.06574 -0.00781 0.09306 -0.03055 0.09306 C -0.05382 0.09306 -0.07222 0.06574 -0.07222 0.0338 C -0.07222 0.00046 -0.05382 -0.02546 -0.03055 -0.02546 Z " pathEditMode="relative" rAng="0" ptsTypes="fffff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04769 C -0.01823 -0.04769 4.44444E-6 -0.02292 4.44444E-6 0.00787 C 4.44444E-6 0.03842 -0.01823 0.06342 -0.04028 0.06342 C -0.06268 0.06342 -0.08056 0.03842 -0.08056 0.00787 C -0.08056 -0.02292 -0.06268 -0.04769 -0.04028 -0.04769 Z " pathEditMode="relative" rAng="0" ptsTypes="fffff">
                                      <p:cBhvr>
                                        <p:cTn id="1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" grpId="0" animBg="1"/>
      <p:bldP spid="2" grpId="1" animBg="1"/>
      <p:bldP spid="72" grpId="0"/>
      <p:bldP spid="81" grpId="0"/>
      <p:bldP spid="87" grpId="0"/>
      <p:bldP spid="94" grpId="0"/>
      <p:bldP spid="101" grpId="0"/>
      <p:bldP spid="105" grpId="0"/>
      <p:bldP spid="34" grpId="0" animBg="1"/>
      <p:bldP spid="34" grpId="1" animBg="1"/>
      <p:bldP spid="106" grpId="0" animBg="1"/>
      <p:bldP spid="106" grpId="1" animBg="1"/>
      <p:bldP spid="66" grpId="0"/>
      <p:bldP spid="69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2619553" y="500064"/>
            <a:ext cx="6143469" cy="2737811"/>
          </a:xfrm>
        </p:spPr>
        <p:txBody>
          <a:bodyPr>
            <a:prstTxWarp prst="textRingInside">
              <a:avLst/>
            </a:prstTxWarp>
            <a:noAutofit/>
          </a:bodyPr>
          <a:lstStyle/>
          <a:p>
            <a:pPr eaLnBrk="1" hangingPunct="1"/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দলীয়</a:t>
            </a:r>
            <a:r>
              <a:rPr lang="en-US" sz="8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কাজ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224951" y="3605843"/>
            <a:ext cx="9765101" cy="25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লিখ</a:t>
            </a:r>
            <a:r>
              <a:rPr lang="en-US" sz="4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184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23770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 দুরত্ব কত?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7280" y="441960"/>
            <a:ext cx="184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93520"/>
            <a:ext cx="29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বুধের দুরত্ব কত?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01240"/>
            <a:ext cx="422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শনির বার্ষিক গতি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108960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গ্রহরাজ কাকে বলে?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85642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লো,ইউরোপা ও গ্যানিমেড কার উপগ্রহ?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9560" y="1432560"/>
            <a:ext cx="300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কোটি কি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22707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২৯বছর ৫মাস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5280" y="3009126"/>
            <a:ext cx="16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4185642"/>
            <a:ext cx="208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3360" y="4975086"/>
            <a:ext cx="30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৪৫০ কোটি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49900"/>
            <a:ext cx="11362543" cy="6235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931" y="3901440"/>
            <a:ext cx="11302584" cy="2499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FFFF00"/>
                </a:solidFill>
              </a:rPr>
              <a:t>সকল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গ্রহের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বৈশিষ্ট্য</a:t>
            </a:r>
            <a:r>
              <a:rPr lang="bn-IN" sz="6000" dirty="0">
                <a:solidFill>
                  <a:srgbClr val="FFFF00"/>
                </a:solidFill>
              </a:rPr>
              <a:t> লি</a:t>
            </a:r>
            <a:r>
              <a:rPr lang="bn-BD" sz="6000" dirty="0">
                <a:solidFill>
                  <a:srgbClr val="FFFF00"/>
                </a:solidFill>
              </a:rPr>
              <a:t>খে আনবে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865120" y="210136"/>
            <a:ext cx="5699760" cy="3127424"/>
          </a:xfrm>
          <a:prstGeom prst="rect">
            <a:avLst/>
          </a:prstGeom>
          <a:noFill/>
        </p:spPr>
        <p:txBody>
          <a:bodyPr wrap="square" rtlCol="0">
            <a:prstTxWarp prst="textRingInsid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বাড়ির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223129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9" y="157397"/>
            <a:ext cx="9503764" cy="5643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541" y="2531092"/>
            <a:ext cx="4741139" cy="3088473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11500" dirty="0" err="1">
                <a:solidFill>
                  <a:srgbClr val="C00000"/>
                </a:solidFill>
              </a:rPr>
              <a:t>ধন্যবাদ</a:t>
            </a:r>
            <a:endParaRPr lang="en-US" sz="115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050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1200" y="533401"/>
            <a:ext cx="10972801" cy="5761405"/>
            <a:chOff x="228599" y="304800"/>
            <a:chExt cx="8963856" cy="6218605"/>
          </a:xfrm>
        </p:grpSpPr>
        <p:grpSp>
          <p:nvGrpSpPr>
            <p:cNvPr id="3" name="Group 4"/>
            <p:cNvGrpSpPr/>
            <p:nvPr/>
          </p:nvGrpSpPr>
          <p:grpSpPr>
            <a:xfrm>
              <a:off x="1307582" y="304800"/>
              <a:ext cx="7836421" cy="1219200"/>
              <a:chOff x="2734830" y="685800"/>
              <a:chExt cx="4961370" cy="1219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819400" y="685800"/>
                <a:ext cx="4876800" cy="1219200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34830" y="685801"/>
                <a:ext cx="4876801" cy="1219199"/>
              </a:xfrm>
              <a:prstGeom prst="rect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228599" y="1524000"/>
              <a:ext cx="5814253" cy="4999405"/>
              <a:chOff x="390445" y="685800"/>
              <a:chExt cx="7367149" cy="211279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19400" y="685800"/>
                <a:ext cx="4876800" cy="1219200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0445" y="685800"/>
                <a:ext cx="7367149" cy="2112792"/>
              </a:xfrm>
              <a:prstGeom prst="rect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শিক্ষক পরিচিতি</a:t>
                </a:r>
              </a:p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মফিজুর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সহকারি শিক্ষক</a:t>
                </a:r>
              </a:p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খড়খড়ী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বিদ্যালয়</a:t>
                </a:r>
              </a:p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মোবাইল নং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01733191381</a:t>
                </a:r>
                <a:endPara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Email:mofizurraj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+mj-lt"/>
                    <a:cs typeface="NikoshBAN" pitchFamily="2" charset="0"/>
                  </a:rPr>
                  <a:t>@gmail.com</a:t>
                </a:r>
                <a:endPara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6042853" y="1524000"/>
              <a:ext cx="3149602" cy="4999405"/>
              <a:chOff x="2743200" y="659942"/>
              <a:chExt cx="4953000" cy="12520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819400" y="685800"/>
                <a:ext cx="4876800" cy="1219200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659942"/>
                <a:ext cx="4876801" cy="1252025"/>
              </a:xfrm>
              <a:prstGeom prst="rect">
                <a:avLst/>
              </a:prstGeom>
              <a:pattFill prst="pct7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শ্রেণীঃ৯ম</a:t>
                </a:r>
              </a:p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বিষয়ঃভূগোল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অধ্যায়ঃ২য়</a:t>
                </a:r>
                <a:endPara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পাঠঃসৌরসগত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সময়ঃ৫০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মিঃ</a:t>
                </a:r>
                <a:endPara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তারিখঃ২৫/১২/১৯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9" name="Picture 1" descr="C:\Users\UITRCE_Lab\Desktop\Md Mofizur Rah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1" y="609600"/>
            <a:ext cx="15240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237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0523044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p:oleObj spid="_x0000_s1102" name="Packager Shell Object" showAsIcon="1" r:id="rId3" imgW="914400" imgH="7923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36720" y="518160"/>
            <a:ext cx="332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1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37559" y="1905000"/>
            <a:ext cx="5897881" cy="371856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59823" y="1933135"/>
            <a:ext cx="1181100" cy="571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48443" y="2405575"/>
            <a:ext cx="4438357" cy="2836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01894" y="2682240"/>
            <a:ext cx="393895" cy="3657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5349240" y="2865120"/>
            <a:ext cx="1874520" cy="1798320"/>
          </a:xfrm>
          <a:prstGeom prst="star3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77440" y="1325880"/>
            <a:ext cx="7924800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51520" y="1493520"/>
            <a:ext cx="1173480" cy="91205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55 -0.06713 C 0.23099 -0.06713 0.31133 0.0257 0.31133 0.14005 C 0.31133 0.25533 0.23099 0.34885 0.13255 0.34885 C 0.03411 0.34885 -0.04518 0.25533 -0.04518 0.14005 C -0.04518 0.0257 0.03411 -0.06713 0.13255 -0.0671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618 C 0.28334 -0.0618 0.39258 0.06088 0.39258 0.21505 C 0.39258 0.36898 0.28334 0.49607 0.15 0.49607 C 0.01654 0.49607 -0.09127 0.36898 -0.09127 0.21505 C -0.09127 0.06088 0.01654 -0.0618 0.15 -0.0618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1 -0.09375 C -0.03515 -0.09375 0.11341 0.06296 0.11341 0.25625 C 0.11341 0.44907 -0.03515 0.60625 -0.2181 0.60625 C -0.40117 0.60625 -0.54961 0.44907 -0.54961 0.25625 C -0.54961 0.06296 -0.40117 -0.09375 -0.2181 -0.09375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78352"/>
            <a:ext cx="11308080" cy="6542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01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9247" y="3948409"/>
            <a:ext cx="7696200" cy="2722213"/>
          </a:xfrm>
          <a:prstGeom prst="rect">
            <a:avLst/>
          </a:prstGeom>
          <a:noFill/>
        </p:spPr>
        <p:txBody>
          <a:bodyPr>
            <a:prstTxWarp prst="textArchUpPour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সৌরজগ</a:t>
            </a: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5710" y="640329"/>
            <a:ext cx="7117080" cy="345198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11500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dirty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828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987384" y="365125"/>
            <a:ext cx="3552668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158614" y="1897811"/>
            <a:ext cx="106423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কি-বলতে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কি-লিখতে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eaLnBrk="1" hangingPunct="1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23390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025" y="609599"/>
            <a:ext cx="8889167" cy="2523345"/>
          </a:xfrm>
        </p:spPr>
        <p:txBody>
          <a:bodyPr rtlCol="0">
            <a:prstTxWarp prst="textArchUpPour">
              <a:avLst/>
            </a:prstTxWarp>
            <a:noAutofit/>
          </a:bodyPr>
          <a:lstStyle/>
          <a:p>
            <a:pPr>
              <a:defRPr/>
            </a:pP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64761" y="2896849"/>
            <a:ext cx="11827239" cy="29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252286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1507" grpId="0"/>
      <p:bldP spid="21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0" y="-62459"/>
            <a:ext cx="11902190" cy="7120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203</Words>
  <Application>Microsoft Office PowerPoint</Application>
  <PresentationFormat>Custom</PresentationFormat>
  <Paragraphs>63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শিখন ফল</vt:lpstr>
      <vt:lpstr>একক কাজ</vt:lpstr>
      <vt:lpstr>Slide 9</vt:lpstr>
      <vt:lpstr>Slide 10</vt:lpstr>
      <vt:lpstr>দলীয় কাজ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UITRCE_Lab</cp:lastModifiedBy>
  <cp:revision>118</cp:revision>
  <dcterms:created xsi:type="dcterms:W3CDTF">2016-08-09T14:29:43Z</dcterms:created>
  <dcterms:modified xsi:type="dcterms:W3CDTF">2020-02-03T06:16:00Z</dcterms:modified>
</cp:coreProperties>
</file>