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4" r:id="rId2"/>
    <p:sldId id="257" r:id="rId3"/>
    <p:sldId id="276" r:id="rId4"/>
    <p:sldId id="277" r:id="rId5"/>
    <p:sldId id="261" r:id="rId6"/>
    <p:sldId id="278" r:id="rId7"/>
    <p:sldId id="279" r:id="rId8"/>
    <p:sldId id="280" r:id="rId9"/>
    <p:sldId id="266" r:id="rId10"/>
    <p:sldId id="281" r:id="rId11"/>
    <p:sldId id="270" r:id="rId12"/>
    <p:sldId id="267" r:id="rId13"/>
    <p:sldId id="268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8B47"/>
    <a:srgbClr val="385D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93" autoAdjust="0"/>
    <p:restoredTop sz="94660"/>
  </p:normalViewPr>
  <p:slideViewPr>
    <p:cSldViewPr>
      <p:cViewPr>
        <p:scale>
          <a:sx n="75" d="100"/>
          <a:sy n="75" d="100"/>
        </p:scale>
        <p:origin x="-11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9264E-A135-4B29-9B34-8087EBBDC92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475A5-FBE0-4DC3-981E-3CC347A05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AC%E0%A7%8D%E0%A6%B0%E0%A6%BF%E0%A6%9F%E0%A6%BF%E0%A6%B6_%E0%A6%AD%E0%A6%BE%E0%A6%B0%E0%A6%A4" TargetMode="External"/><Relationship Id="rId13" Type="http://schemas.openxmlformats.org/officeDocument/2006/relationships/hyperlink" Target="https://bn.wikipedia.org/wiki/%E0%A6%A6%E0%A7%87%E0%A6%AC%E0%A6%A6%E0%A6%BE%E0%A6%B8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bn.wikipedia.org/wiki/%E0%A6%95%E0%A6%B2%E0%A6%95%E0%A6%BE%E0%A6%A4%E0%A6%BE" TargetMode="External"/><Relationship Id="rId12" Type="http://schemas.openxmlformats.org/officeDocument/2006/relationships/hyperlink" Target="https://bn.wikipedia.org/wiki/%E0%A6%B6%E0%A7%8D%E0%A6%B0%E0%A7%80%E0%A6%95%E0%A6%BE%E0%A6%A8%E0%A7%8D%E0%A6%A4" TargetMode="External"/><Relationship Id="rId2" Type="http://schemas.openxmlformats.org/officeDocument/2006/relationships/hyperlink" Target="https://bn.wikipedia.org/wiki/%E0%A6%9A%E0%A6%BF%E0%A6%A4%E0%A7%8D%E0%A6%B0:Sharat_Chandra_Chatterji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AA%E0%A6%B6%E0%A7%8D%E0%A6%9A%E0%A6%BF%E0%A6%AE%E0%A6%AC%E0%A6%99%E0%A7%8D%E0%A6%97" TargetMode="External"/><Relationship Id="rId11" Type="http://schemas.openxmlformats.org/officeDocument/2006/relationships/hyperlink" Target="https://bn.wikipedia.org/wiki/%E0%A6%9B%E0%A7%8B%E0%A6%9F%E0%A6%97%E0%A6%B2%E0%A7%8D%E0%A6%AA" TargetMode="External"/><Relationship Id="rId5" Type="http://schemas.openxmlformats.org/officeDocument/2006/relationships/hyperlink" Target="https://bn.wikipedia.org/wiki/%E0%A6%AC%E0%A6%BE%E0%A6%82%E0%A6%B2%E0%A6%BE_%E0%A6%AA%E0%A7%8D%E0%A6%B0%E0%A7%87%E0%A6%B8%E0%A6%BF%E0%A6%A1%E0%A7%87%E0%A6%A8%E0%A7%8D%E0%A6%B8%E0%A6%BF" TargetMode="External"/><Relationship Id="rId10" Type="http://schemas.openxmlformats.org/officeDocument/2006/relationships/hyperlink" Target="https://bn.wikipedia.org/wiki/%E0%A6%89%E0%A6%AA%E0%A6%A8%E0%A7%8D%E0%A6%AF%E0%A6%BE%E0%A6%B8" TargetMode="External"/><Relationship Id="rId4" Type="http://schemas.openxmlformats.org/officeDocument/2006/relationships/hyperlink" Target="https://bn.wikipedia.org/wiki/%E0%A6%B9%E0%A7%81%E0%A6%97%E0%A6%B2%E0%A6%BF_%E0%A6%9C%E0%A7%87%E0%A6%B2%E0%A6%BE" TargetMode="External"/><Relationship Id="rId9" Type="http://schemas.openxmlformats.org/officeDocument/2006/relationships/hyperlink" Target="https://bn.wikipedia.org/wiki/%E0%A6%AC%E0%A6%BE%E0%A6%99%E0%A6%BE%E0%A6%B2%E0%A6%BF_%E0%A6%9C%E0%A6%BE%E0%A6%A4%E0%A6%B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nk-rose-wallpaper-hd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8229600" cy="4114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76400" y="381000"/>
            <a:ext cx="5486400" cy="10668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686"/>
          <a:stretch/>
        </p:blipFill>
        <p:spPr>
          <a:xfrm>
            <a:off x="0" y="6926"/>
            <a:ext cx="4724400" cy="6851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314"/>
          <a:stretch/>
        </p:blipFill>
        <p:spPr>
          <a:xfrm>
            <a:off x="4724400" y="0"/>
            <a:ext cx="4419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0"/>
            <a:ext cx="4097063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4495800" cy="495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57200" y="228600"/>
            <a:ext cx="4343400" cy="838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295400"/>
            <a:ext cx="777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গোলাপ ও শাপলা দল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কুকুরের সাথে আমদের কী ধরনের  আচরণ করা উচিৎ তা লিখ ।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রজনীগন্ধা ও বেলি দল</a:t>
            </a:r>
          </a:p>
          <a:p>
            <a:pPr lvl="0"/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 মানুষের কী কী উপকার করে তা লিখ। </a:t>
            </a:r>
          </a:p>
          <a:p>
            <a:endParaRPr lang="bn-BD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5181600" y="76200"/>
            <a:ext cx="3581400" cy="1676400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81000" y="228600"/>
            <a:ext cx="4495800" cy="1066800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752600"/>
            <a:ext cx="8229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খিস্টাব্দে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Tx/>
              <a:buNone/>
              <a:defRPr/>
            </a:pP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লেখকের ছদ্মনাম কী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Tx/>
              <a:buNone/>
              <a:defRPr/>
            </a:pP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‘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পাণ্ডুর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defRPr/>
            </a:pP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dirty="0" smtClean="0"/>
          </a:p>
          <a:p>
            <a:pPr>
              <a:buFontTx/>
              <a:buNone/>
              <a:defRPr/>
            </a:pP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Tx/>
              <a:buNone/>
              <a:defRPr/>
            </a:pP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00050" indent="-400050"/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5181600" y="76200"/>
            <a:ext cx="3581400" cy="167640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৪ মিনিট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057400" y="304800"/>
            <a:ext cx="5181600" cy="1600200"/>
          </a:xfrm>
          <a:prstGeom prst="downArrow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8382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অবলা প্রাণীর প্রতি আমাদের করণীয় দিক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আলোকে </a:t>
            </a:r>
            <a:r>
              <a:rPr lang="bn-BD" sz="40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লিখে আনবে।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5000" y="95250"/>
            <a:ext cx="5638800" cy="2646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e-Flower-Wallpapers-hq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304800" y="2428875"/>
            <a:ext cx="8305799" cy="420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4953000" y="1905000"/>
            <a:ext cx="3962400" cy="472440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ছাত্র/ছাত্রীঃ ৪০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উপস্থিতঃ ৩৬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সাহিত্য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২৪/০৭/২০১৯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1828800"/>
            <a:ext cx="4267200" cy="4724400"/>
            <a:chOff x="457200" y="1828800"/>
            <a:chExt cx="4267200" cy="4724400"/>
          </a:xfrm>
          <a:solidFill>
            <a:schemeClr val="bg1"/>
          </a:solidFill>
        </p:grpSpPr>
        <p:sp>
          <p:nvSpPr>
            <p:cNvPr id="4" name="Rectangle 3"/>
            <p:cNvSpPr/>
            <p:nvPr/>
          </p:nvSpPr>
          <p:spPr>
            <a:xfrm>
              <a:off x="457200" y="1828800"/>
              <a:ext cx="4267200" cy="472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None/>
              </a:pPr>
              <a:endPara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buNone/>
              </a:pPr>
              <a:endPara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buNone/>
              </a:pPr>
              <a:r>
                <a:rPr lang="bn-IN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মফিজুর রহমান</a:t>
              </a:r>
            </a:p>
            <a:p>
              <a:pPr>
                <a:buNone/>
              </a:pPr>
              <a:r>
                <a:rPr lang="bn-IN" sz="4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সিনিয়র শিক্ষক</a:t>
              </a:r>
            </a:p>
            <a:p>
              <a:pPr>
                <a:buNone/>
              </a:pPr>
              <a:r>
                <a:rPr lang="bn-IN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বশিরাবাদ দাওয়াতুল ইসলাম আলিম মাদ্রাসা</a:t>
              </a:r>
            </a:p>
            <a:p>
              <a:pPr>
                <a:buNone/>
              </a:pPr>
              <a:r>
                <a:rPr lang="bn-IN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পবা, রাজশাহী</a:t>
              </a:r>
            </a:p>
            <a:p>
              <a:pPr>
                <a:buNone/>
              </a:pPr>
              <a:r>
                <a:rPr lang="bn-IN" sz="2400" dirty="0" smtClean="0">
                  <a:solidFill>
                    <a:srgbClr val="0066FF"/>
                  </a:solidFill>
                  <a:latin typeface="NikoshBAN" pitchFamily="2" charset="0"/>
                  <a:cs typeface="NikoshBAN" pitchFamily="2" charset="0"/>
                </a:rPr>
                <a:t>মোবাইল -০১৭৪০৯৩৮৪১</a:t>
              </a:r>
            </a:p>
            <a:p>
              <a:pPr>
                <a:buNone/>
              </a:pPr>
              <a:r>
                <a:rPr lang="en-US" sz="2400" dirty="0" smtClean="0">
                  <a:solidFill>
                    <a:srgbClr val="0066FF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Email- mofizurbm@gmail.com</a:t>
              </a:r>
              <a:endParaRPr lang="en-US" sz="2400" dirty="0">
                <a:solidFill>
                  <a:srgbClr val="0066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pic>
          <p:nvPicPr>
            <p:cNvPr id="5" name="Picture 4" descr="mofizu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1913792"/>
              <a:ext cx="1371600" cy="1582615"/>
            </a:xfrm>
            <a:prstGeom prst="ellipse">
              <a:avLst/>
            </a:prstGeom>
            <a:grpFill/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6" name="Down Arrow Callout 5"/>
          <p:cNvSpPr/>
          <p:nvPr/>
        </p:nvSpPr>
        <p:spPr>
          <a:xfrm>
            <a:off x="762000" y="228600"/>
            <a:ext cx="8153400" cy="1447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kumimoji="0" lang="en-US" sz="4000" b="0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ছবি</a:t>
            </a:r>
            <a:r>
              <a:rPr kumimoji="0" lang="en-US" sz="4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গুলো</a:t>
            </a:r>
            <a:r>
              <a:rPr kumimoji="0" lang="en-US" sz="36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---</a:t>
            </a:r>
            <a:r>
              <a:rPr kumimoji="0" lang="en-US" sz="3600" b="0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লক্ষ</a:t>
            </a:r>
            <a:r>
              <a:rPr kumimoji="0" lang="en-US" sz="36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</a:t>
            </a:r>
            <a:r>
              <a:rPr kumimoji="0" lang="en-US" sz="36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---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427831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1143000"/>
            <a:ext cx="4081463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অতিথির স্মৃতি</a:t>
            </a:r>
            <a:endParaRPr kumimoji="0" lang="en-US" sz="3000" b="0" i="0" u="none" strike="noStrike" kern="1200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7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endParaRPr lang="bn-BD" sz="72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        -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চট্টোপাধ্যায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়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bn-BD" sz="6000" dirty="0" smtClean="0">
              <a:solidFill>
                <a:srgbClr val="92D050"/>
              </a:solidFill>
            </a:endParaRPr>
          </a:p>
          <a:p>
            <a:endParaRPr lang="en-US" sz="6000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07505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শরৎচন্দ্র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চট্টোপাধ্যায</a:t>
            </a:r>
            <a:r>
              <a:rPr lang="en-US" dirty="0" smtClean="0">
                <a:solidFill>
                  <a:schemeClr val="bg1"/>
                </a:solidFill>
              </a:rPr>
              <a:t>়</a:t>
            </a:r>
            <a:endParaRPr lang="en-US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8763000" cy="4747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9906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0574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 গল্প পাঠের মাধ্যমে শিক্ষার্থীরা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। লেখক পরিচিতি বলতে পারবে 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 ।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 প্র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ভক্ত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অবলা প্রাণীর প্রতি করণীয় দিক লিখতে পারবে।</a:t>
            </a:r>
          </a:p>
          <a:p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কবি পরিচিতি</a:t>
            </a:r>
          </a:p>
        </p:txBody>
      </p:sp>
      <p:pic>
        <p:nvPicPr>
          <p:cNvPr id="4" name="Picture 1" descr="Description: Sharat Chandra Chatterji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20161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11"/>
          <p:cNvGraphicFramePr>
            <a:graphicFrameLocks/>
          </p:cNvGraphicFramePr>
          <p:nvPr/>
        </p:nvGraphicFramePr>
        <p:xfrm>
          <a:off x="2362200" y="152397"/>
          <a:ext cx="6067469" cy="6553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9916"/>
                <a:gridCol w="3107553"/>
              </a:tblGrid>
              <a:tr h="81109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 err="1">
                          <a:solidFill>
                            <a:srgbClr val="00B05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শরৎচন্দ্র</a:t>
                      </a:r>
                      <a:r>
                        <a:rPr lang="en-US" sz="3600" dirty="0">
                          <a:solidFill>
                            <a:srgbClr val="00B05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B05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চট্টোপাধ্যায</a:t>
                      </a:r>
                      <a:r>
                        <a:rPr lang="en-US" sz="3600" dirty="0">
                          <a:solidFill>
                            <a:srgbClr val="00B05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়</a:t>
                      </a:r>
                      <a:endParaRPr lang="en-US" sz="3600" dirty="0">
                        <a:solidFill>
                          <a:srgbClr val="00B05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30124" marR="30124" marT="30125" marB="30125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5108">
                <a:tc>
                  <a:txBody>
                    <a:bodyPr/>
                    <a:lstStyle/>
                    <a:p>
                      <a:pPr marL="0" marR="0">
                        <a:lnSpc>
                          <a:spcPts val="132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n-BD" sz="2800" dirty="0" smtClean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জন্ম 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30124" marR="97901" marT="33890" marB="301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সেপ্টেম্বর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১৫, ১৮৭৬</a:t>
                      </a:r>
                      <a:b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দেবানন্দপুর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, </a:t>
                      </a:r>
                      <a:r>
                        <a:rPr lang="en-US" sz="2400" u="none" strike="noStrike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  <a:hlinkClick r:id="rId4" tooltip="হুগলি জেলা"/>
                        </a:rPr>
                        <a:t>হুগলি</a:t>
                      </a:r>
                      <a:r>
                        <a:rPr lang="en-US" sz="2400" u="none" strike="noStrike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  <a:hlinkClick r:id="rId4" tooltip="হুগলি জেলা"/>
                        </a:rPr>
                        <a:t> </a:t>
                      </a:r>
                      <a:r>
                        <a:rPr lang="en-US" sz="2400" u="none" strike="noStrike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  <a:hlinkClick r:id="rId4" tooltip="হুগলি জেলা"/>
                        </a:rPr>
                        <a:t>জেলা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, </a:t>
                      </a:r>
                      <a:r>
                        <a:rPr lang="en-US" sz="2400" u="none" strike="noStrike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  <a:hlinkClick r:id="rId5" tooltip="বাংলা প্রেসিডেন্সি"/>
                        </a:rPr>
                        <a:t>বাংলা</a:t>
                      </a:r>
                      <a:r>
                        <a:rPr lang="en-US" sz="2400" u="none" strike="noStrike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  <a:hlinkClick r:id="rId5" tooltip="বাংলা প্রেসিডেন্সি"/>
                        </a:rPr>
                        <a:t> </a:t>
                      </a:r>
                      <a:r>
                        <a:rPr lang="en-US" sz="2400" u="none" strike="noStrike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  <a:hlinkClick r:id="rId5" tooltip="বাংলা প্রেসিডেন্সি"/>
                        </a:rPr>
                        <a:t>প্রেসিডেন্সি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 (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অধুনা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 </a:t>
                      </a:r>
                      <a:r>
                        <a:rPr lang="en-US" sz="2400" u="none" strike="noStrike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  <a:hlinkClick r:id="rId6" tooltip="পশ্চিমবঙ্গ"/>
                        </a:rPr>
                        <a:t>পশ্চিমবঙ্গ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30124" marR="30124" marT="30125" marB="30125">
                    <a:noFill/>
                  </a:tcPr>
                </a:tc>
              </a:tr>
              <a:tr h="995005">
                <a:tc>
                  <a:txBody>
                    <a:bodyPr/>
                    <a:lstStyle/>
                    <a:p>
                      <a:pPr marL="0" marR="0">
                        <a:lnSpc>
                          <a:spcPts val="132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n-BD" sz="3200" dirty="0" smtClean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মৃত্যু</a:t>
                      </a:r>
                      <a:r>
                        <a:rPr lang="bn-BD" sz="3200" baseline="0" dirty="0" smtClean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30124" marR="97901" marT="33890" marB="301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জানুয়ারি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১৬, ১৯৩৮ (৬১ 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বছর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b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en-US" sz="2400" u="none" strike="noStrike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  <a:hlinkClick r:id="rId7" tooltip="কলকাতা"/>
                        </a:rPr>
                        <a:t>কলকাতা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, </a:t>
                      </a:r>
                      <a:r>
                        <a:rPr lang="en-US" sz="2400" u="none" strike="noStrike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  <a:hlinkClick r:id="rId5" tooltip="বাংলা প্রেসিডেন্সি"/>
                        </a:rPr>
                        <a:t>বাংলা</a:t>
                      </a:r>
                      <a:r>
                        <a:rPr lang="en-US" sz="2400" u="none" strike="noStrike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  <a:hlinkClick r:id="rId5" tooltip="বাংলা প্রেসিডেন্সি"/>
                        </a:rPr>
                        <a:t> </a:t>
                      </a:r>
                      <a:r>
                        <a:rPr lang="en-US" sz="2400" u="none" strike="noStrike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  <a:hlinkClick r:id="rId5" tooltip="বাংলা প্রেসিডেন্সি"/>
                        </a:rPr>
                        <a:t>প্রেসিডেন্সি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 (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অধুনা</a:t>
                      </a:r>
                      <a:r>
                        <a:rPr lang="en-US" sz="2400" u="none" strike="noStrike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  <a:hlinkClick r:id="rId6" tooltip="পশ্চিমবঙ্গ"/>
                        </a:rPr>
                        <a:t>পশ্চিমবঙ্গ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30124" marR="30124" marT="30125" marB="30125">
                    <a:noFill/>
                  </a:tcPr>
                </a:tc>
              </a:tr>
              <a:tr h="392325">
                <a:tc>
                  <a:txBody>
                    <a:bodyPr/>
                    <a:lstStyle/>
                    <a:p>
                      <a:pPr marL="0" marR="0">
                        <a:lnSpc>
                          <a:spcPts val="132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n-BD" sz="2800" dirty="0" smtClean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ছদ্দনাম</a:t>
                      </a:r>
                      <a:r>
                        <a:rPr lang="bn-BD" sz="2800" baseline="0" dirty="0" smtClean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30124" marR="97901" marT="33890" marB="301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অনিলা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দেবী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30124" marR="30124" marT="30125" marB="30125">
                    <a:noFill/>
                  </a:tcPr>
                </a:tc>
              </a:tr>
              <a:tr h="392325">
                <a:tc>
                  <a:txBody>
                    <a:bodyPr/>
                    <a:lstStyle/>
                    <a:p>
                      <a:pPr marL="0" marR="0">
                        <a:lnSpc>
                          <a:spcPts val="132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জীবিকা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30124" marR="97901" marT="33890" marB="301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লেখক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30124" marR="30124" marT="30125" marB="30125">
                    <a:noFill/>
                  </a:tcPr>
                </a:tc>
              </a:tr>
              <a:tr h="392325">
                <a:tc>
                  <a:txBody>
                    <a:bodyPr/>
                    <a:lstStyle/>
                    <a:p>
                      <a:pPr marL="0" marR="0">
                        <a:lnSpc>
                          <a:spcPts val="132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জাতীয়তা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30124" marR="97901" marT="33890" marB="301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u="none" strike="noStrike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  <a:hlinkClick r:id="rId8" tooltip="ব্রিটিশ ভারত"/>
                        </a:rPr>
                        <a:t>ব্রিটিশ</a:t>
                      </a:r>
                      <a:r>
                        <a:rPr lang="en-US" sz="2400" u="none" strike="noStrike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  <a:hlinkClick r:id="rId8" tooltip="ব্রিটিশ ভারত"/>
                        </a:rPr>
                        <a:t> </a:t>
                      </a:r>
                      <a:r>
                        <a:rPr lang="en-US" sz="2400" u="none" strike="noStrike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  <a:hlinkClick r:id="rId8" tooltip="ব্রিটিশ ভারত"/>
                        </a:rPr>
                        <a:t>ভারতীয</a:t>
                      </a:r>
                      <a:r>
                        <a:rPr lang="en-US" sz="2400" u="none" strike="noStrike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  <a:hlinkClick r:id="rId8" tooltip="ব্রিটিশ ভারত"/>
                        </a:rPr>
                        <a:t>়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30124" marR="30124" marT="30125" marB="30125">
                    <a:noFill/>
                  </a:tcPr>
                </a:tc>
              </a:tr>
              <a:tr h="392325">
                <a:tc>
                  <a:txBody>
                    <a:bodyPr/>
                    <a:lstStyle/>
                    <a:p>
                      <a:pPr marL="0" marR="0">
                        <a:lnSpc>
                          <a:spcPts val="132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জাতি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30124" marR="97901" marT="33890" marB="301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u="none" strike="noStrike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  <a:hlinkClick r:id="rId9" tooltip="বাঙালি জাতি"/>
                        </a:rPr>
                        <a:t>বাঙালি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30124" marR="30124" marT="30125" marB="30125">
                    <a:noFill/>
                  </a:tcPr>
                </a:tc>
              </a:tr>
              <a:tr h="392325">
                <a:tc>
                  <a:txBody>
                    <a:bodyPr/>
                    <a:lstStyle/>
                    <a:p>
                      <a:pPr marL="0" marR="0">
                        <a:lnSpc>
                          <a:spcPts val="132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নাগরিকত্ব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30124" marR="97901" marT="33890" marB="301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ব্রিটিশ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ভারতীয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়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30124" marR="30124" marT="30125" marB="30125">
                    <a:noFill/>
                  </a:tcPr>
                </a:tc>
              </a:tr>
              <a:tr h="392325">
                <a:tc>
                  <a:txBody>
                    <a:bodyPr/>
                    <a:lstStyle/>
                    <a:p>
                      <a:pPr marL="0" marR="0">
                        <a:lnSpc>
                          <a:spcPts val="132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ধরন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30124" marR="97901" marT="33890" marB="301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u="none" strike="noStrike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  <a:hlinkClick r:id="rId10" tooltip="উপন্যাস"/>
                        </a:rPr>
                        <a:t>উপন্যাস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, </a:t>
                      </a:r>
                      <a:r>
                        <a:rPr lang="en-US" sz="2400" u="none" strike="noStrike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  <a:hlinkClick r:id="rId11" tooltip="ছোটগল্প"/>
                        </a:rPr>
                        <a:t>ছোটগল্প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30124" marR="30124" marT="30125" marB="30125">
                    <a:noFill/>
                  </a:tcPr>
                </a:tc>
              </a:tr>
              <a:tr h="392325">
                <a:tc>
                  <a:txBody>
                    <a:bodyPr/>
                    <a:lstStyle/>
                    <a:p>
                      <a:pPr marL="0" marR="0">
                        <a:lnSpc>
                          <a:spcPts val="132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উল্লেখযোগ্য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রচনাসমূহ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30124" marR="97901" marT="33890" marB="301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u="none" strike="noStrike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  <a:hlinkClick r:id="rId12" tooltip="শ্রীকান্ত"/>
                        </a:rPr>
                        <a:t>শ্রীকান্ত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, </a:t>
                      </a:r>
                      <a:r>
                        <a:rPr lang="en-US" sz="2400" u="none" strike="noStrike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  <a:hlinkClick r:id="rId13" tooltip="দেবদাস"/>
                        </a:rPr>
                        <a:t>দেবদাস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30124" marR="30124" marT="30125" marB="30125">
                    <a:noFill/>
                  </a:tcPr>
                </a:tc>
              </a:tr>
              <a:tr h="392325">
                <a:tc>
                  <a:txBody>
                    <a:bodyPr/>
                    <a:lstStyle/>
                    <a:p>
                      <a:pPr marL="0" marR="0">
                        <a:lnSpc>
                          <a:spcPts val="132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উল্লেখযোগ্য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পুরস্কার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30124" marR="97901" marT="33890" marB="301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কুন্তলীন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পুরস্কার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30124" marR="30124" marT="30125" marB="30125">
                    <a:noFill/>
                  </a:tcPr>
                </a:tc>
              </a:tr>
              <a:tr h="373394">
                <a:tc>
                  <a:txBody>
                    <a:bodyPr/>
                    <a:lstStyle/>
                    <a:p>
                      <a:pPr marL="0" marR="0">
                        <a:lnSpc>
                          <a:spcPts val="132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দম্পতি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30124" marR="97901" marT="33890" marB="301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হিরন্ময়ী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দেবী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30124" marR="30124" marT="30125" marB="30125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4495800" cy="3581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228600"/>
            <a:ext cx="2209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:</a:t>
            </a:r>
          </a:p>
          <a:p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lide7-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2648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8600"/>
            <a:ext cx="3264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143000"/>
            <a:ext cx="718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কুঞ্জ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954087"/>
            <a:ext cx="3048000" cy="15605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5257800" y="1219200"/>
            <a:ext cx="965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উপবন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352800"/>
            <a:ext cx="10807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ওঘর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667000"/>
            <a:ext cx="3048000" cy="15605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5181600" y="3200400"/>
            <a:ext cx="1426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গৃহ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181600"/>
            <a:ext cx="840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ভজন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5029200"/>
            <a:ext cx="2279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গান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4419600"/>
            <a:ext cx="3048000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143000" y="457200"/>
            <a:ext cx="3886200" cy="1219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7315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বেরিবেরি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FontTx/>
              <a:buNone/>
            </a:pP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দেওঘরে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এসেছিলেন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Tx/>
              <a:buNone/>
            </a:pP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‘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Tx/>
              <a:buNone/>
            </a:pP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019800" y="76200"/>
            <a:ext cx="2743200" cy="220980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৩ মিনিট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1070</TotalTime>
  <Words>263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306</cp:revision>
  <dcterms:created xsi:type="dcterms:W3CDTF">2006-08-16T00:00:00Z</dcterms:created>
  <dcterms:modified xsi:type="dcterms:W3CDTF">2020-02-03T17:10:10Z</dcterms:modified>
</cp:coreProperties>
</file>