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9" r:id="rId3"/>
    <p:sldId id="265" r:id="rId4"/>
    <p:sldId id="266" r:id="rId5"/>
    <p:sldId id="267" r:id="rId6"/>
    <p:sldId id="257" r:id="rId7"/>
    <p:sldId id="272" r:id="rId8"/>
    <p:sldId id="258" r:id="rId9"/>
    <p:sldId id="259" r:id="rId10"/>
    <p:sldId id="264" r:id="rId11"/>
    <p:sldId id="271" r:id="rId12"/>
    <p:sldId id="273" r:id="rId13"/>
    <p:sldId id="27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17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4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2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61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1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5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0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12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3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9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3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1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0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6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2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1"/>
            <a:ext cx="6019799" cy="4267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457200"/>
            <a:ext cx="3581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ynaka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2800"/>
            <a:ext cx="2819400" cy="2362200"/>
          </a:xfrm>
          <a:prstGeom prst="rect">
            <a:avLst/>
          </a:prstGeom>
        </p:spPr>
      </p:pic>
      <p:pic>
        <p:nvPicPr>
          <p:cNvPr id="3" name="Picture 2" descr="moynakata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2743200" cy="2209800"/>
          </a:xfrm>
          <a:prstGeom prst="rect">
            <a:avLst/>
          </a:prstGeom>
        </p:spPr>
      </p:pic>
      <p:pic>
        <p:nvPicPr>
          <p:cNvPr id="4" name="Picture 3" descr="b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838200"/>
            <a:ext cx="3124200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096000"/>
            <a:ext cx="16764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শাখা কন্টক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81400" y="4495800"/>
            <a:ext cx="51054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উপরের চিত্রে উদ্ভিদের কোন অংশটি সূঁচালো কাঁটায় রূপান্তরিত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5410200"/>
            <a:ext cx="4191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উদ্ভিদের কাঁটার মত অংশকে কি বলা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304800"/>
            <a:ext cx="5486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        সময়ঃ 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066800"/>
            <a:ext cx="64008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 গুলো দেখে শনাক্ত করে খাতায় লেখ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7269674152_aa73a26d33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752600"/>
            <a:ext cx="2819400" cy="2236494"/>
          </a:xfrm>
          <a:prstGeom prst="rect">
            <a:avLst/>
          </a:prstGeom>
        </p:spPr>
      </p:pic>
      <p:pic>
        <p:nvPicPr>
          <p:cNvPr id="5" name="Picture 4" descr="BEL GA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828800"/>
            <a:ext cx="2590800" cy="2209800"/>
          </a:xfrm>
          <a:prstGeom prst="rect">
            <a:avLst/>
          </a:prstGeom>
        </p:spPr>
      </p:pic>
      <p:pic>
        <p:nvPicPr>
          <p:cNvPr id="6" name="Picture 5" descr="harjo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828800"/>
            <a:ext cx="2438400" cy="2209800"/>
          </a:xfrm>
          <a:prstGeom prst="rect">
            <a:avLst/>
          </a:prstGeom>
        </p:spPr>
      </p:pic>
      <p:pic>
        <p:nvPicPr>
          <p:cNvPr id="7" name="Picture 6" descr="Mehe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95800"/>
            <a:ext cx="2895600" cy="1733550"/>
          </a:xfrm>
          <a:prstGeom prst="rect">
            <a:avLst/>
          </a:prstGeom>
        </p:spPr>
      </p:pic>
      <p:pic>
        <p:nvPicPr>
          <p:cNvPr id="8" name="Picture 7" descr="BEL GACH 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4495801"/>
            <a:ext cx="2590800" cy="1752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0200" y="4114800"/>
            <a:ext cx="304800" cy="228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114800"/>
            <a:ext cx="304800" cy="228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00" y="4114800"/>
            <a:ext cx="304800" cy="228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6477000"/>
            <a:ext cx="304800" cy="228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95800" y="6477000"/>
            <a:ext cx="304800" cy="228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6400800"/>
            <a:ext cx="304800" cy="228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Untitled_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495800"/>
            <a:ext cx="2438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১। কোন কান্ডটি আত্নরক্ষারকাজে সাহায্য করে?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২। কোন রূপান্তরিত কান্ডে পাতা উৎপন্ন হয়না?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৩। কোন কান্ড সূঁচালো কাঁটায় পরিনত হয়?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৪। শাখা আকর্ষী কি?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৫। নিচের চিত্রটিকে কি বলা হয়?</a:t>
            </a:r>
          </a:p>
        </p:txBody>
      </p:sp>
      <p:pic>
        <p:nvPicPr>
          <p:cNvPr id="4" name="Picture 3" descr="500px-Aa147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73600" t="20779" r="7200" b="16883"/>
          <a:stretch>
            <a:fillRect/>
          </a:stretch>
        </p:blipFill>
        <p:spPr>
          <a:xfrm>
            <a:off x="1828800" y="4419600"/>
            <a:ext cx="16764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তোমার আশাপাশে পরিচিত সকল বায়বীয় রূপান্তরিত          কান্ডের একটি তালিকা তৈরি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jora.jp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95500"/>
            <a:ext cx="6248400" cy="3238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533400"/>
            <a:ext cx="41148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457200"/>
            <a:ext cx="7848600" cy="5943600"/>
          </a:xfrm>
          <a:prstGeom prst="horizontalScroll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163431"/>
            <a:ext cx="3352800" cy="22467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মোঃ</a:t>
            </a:r>
            <a:r>
              <a:rPr lang="en-US" sz="24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আশরাফউজ্জামান</a:t>
            </a:r>
            <a:endParaRPr lang="en-US" sz="2000" dirty="0">
              <a:solidFill>
                <a:srgbClr val="7030A0"/>
              </a:solidFill>
              <a:latin typeface="SugondhaMJ" pitchFamily="2" charset="0"/>
              <a:cs typeface="SugondhaMJ" pitchFamily="2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সিনিয়র</a:t>
            </a:r>
            <a:r>
              <a:rPr lang="en-US" sz="24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(ICT)</a:t>
            </a:r>
          </a:p>
          <a:p>
            <a:r>
              <a:rPr lang="en-US" sz="20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মধুপুর</a:t>
            </a:r>
            <a:r>
              <a:rPr lang="en-US" sz="20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আদর্শ</a:t>
            </a:r>
            <a:r>
              <a:rPr lang="en-US" sz="20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ইসলামিয়া</a:t>
            </a:r>
            <a:r>
              <a:rPr lang="en-US" sz="20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ফাযিল</a:t>
            </a:r>
            <a:r>
              <a:rPr lang="en-US" sz="20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মাদরাসা</a:t>
            </a:r>
            <a:endParaRPr lang="en-US" sz="2000" dirty="0">
              <a:solidFill>
                <a:srgbClr val="7030A0"/>
              </a:solidFill>
              <a:latin typeface="SugondhaMJ" pitchFamily="2" charset="0"/>
              <a:cs typeface="SugondhaMJ" pitchFamily="2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মোবাইলঃ01৭18-903541</a:t>
            </a:r>
            <a:endParaRPr lang="en-US" sz="2400" dirty="0">
              <a:solidFill>
                <a:srgbClr val="7030A0"/>
              </a:solidFill>
              <a:latin typeface="SugondhaMJ" pitchFamily="2" charset="0"/>
              <a:cs typeface="SugondhaMJ" pitchFamily="2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sz="3600" dirty="0">
                <a:solidFill>
                  <a:srgbClr val="7030A0"/>
                </a:solidFill>
                <a:latin typeface="SugondhaMJ" pitchFamily="2" charset="0"/>
                <a:cs typeface="SugondhaMJ" pitchFamily="2" charset="0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lmcs154114@gmail.com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3275012" y="3352800"/>
            <a:ext cx="27432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3923506" y="3313906"/>
            <a:ext cx="1752600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3733006" y="3276600"/>
            <a:ext cx="1523206" cy="794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28800" y="2770838"/>
            <a:ext cx="228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সপ্তম শ্রে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পাঠ-৭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96" y="1295400"/>
            <a:ext cx="1802104" cy="180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2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top-turni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3581400" cy="2362200"/>
          </a:xfrm>
          <a:prstGeom prst="rect">
            <a:avLst/>
          </a:prstGeom>
        </p:spPr>
      </p:pic>
      <p:pic>
        <p:nvPicPr>
          <p:cNvPr id="3" name="Picture 2" descr="pornoka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6800"/>
            <a:ext cx="3352800" cy="23621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81000"/>
            <a:ext cx="5486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চিত্র গুলো লক্ষ্য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733800"/>
            <a:ext cx="45720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ধরনের উদ্ভিদ মূল না কান্ড?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419600"/>
            <a:ext cx="46482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ধরনের কান্ড কোথায় অবস্থান করে?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838200" y="5029200"/>
            <a:ext cx="56388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সকল কান্ড কোন কোন কাজের জন্য রূপান্তরিত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715000"/>
            <a:ext cx="48006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 কান্ড গুলোকে কি বলা হয়?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752600"/>
            <a:ext cx="5943600" cy="160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বায়বীয় রূপান্তরিত কান্ড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3886200" cy="838200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buNone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বায়বীয় রূপান্তরিত কান্ড কি বলতে পারবে,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বায়বীয় রূপান্তরিত কান্ড কত প্রকার ও কি কি উল্লেখ করতে পারবে,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রূপান্তরিত কান্ড শনাক্ত করতে পারবে।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imono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90600"/>
            <a:ext cx="462915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00" y="5791200"/>
            <a:ext cx="20574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পর্ণকান্ড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0" y="21336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4800" y="3048000"/>
            <a:ext cx="2057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19800" y="1981200"/>
            <a:ext cx="28956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দেখতে কিসের মত চ্যাপ্টা?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2895600"/>
            <a:ext cx="28956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পাতাগুলো কিসে পরিনত  হয়েছে?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4191000"/>
            <a:ext cx="2971800" cy="762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কাঁটা থাকায় কোন কাজে সাহায্য করে?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0px-Aa147.jpg"/>
          <p:cNvPicPr>
            <a:picLocks noChangeAspect="1"/>
          </p:cNvPicPr>
          <p:nvPr/>
        </p:nvPicPr>
        <p:blipFill>
          <a:blip r:embed="rId2"/>
          <a:srcRect l="45136" r="26848" b="18831"/>
          <a:stretch>
            <a:fillRect/>
          </a:stretch>
        </p:blipFill>
        <p:spPr>
          <a:xfrm>
            <a:off x="914400" y="838200"/>
            <a:ext cx="3124200" cy="2514600"/>
          </a:xfrm>
          <a:prstGeom prst="rect">
            <a:avLst/>
          </a:prstGeom>
        </p:spPr>
      </p:pic>
      <p:pic>
        <p:nvPicPr>
          <p:cNvPr id="3" name="Picture 2" descr="BEL GACH 3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838200"/>
            <a:ext cx="3505200" cy="2514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886200"/>
            <a:ext cx="50292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কাক্ষিক মুকল কোনটিতে রূপান্তরিত হয়েছে?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4724400"/>
            <a:ext cx="51054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ধরনের উদ্ভিদে কাঁটার মত কি দেখা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5867400"/>
            <a:ext cx="25146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থর্ন বা শাখা কন্টক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52578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5486400"/>
            <a:ext cx="26670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শাখা আকর্ষী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1371600"/>
            <a:ext cx="2590800" cy="762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কিসের মত প্যাঁচানো?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2362200"/>
            <a:ext cx="27432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লম্বা ওপ্যাঁচানো অংশগুলোকে কি বলে?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2200" y="3505200"/>
            <a:ext cx="2667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আকর্ষীতে কি উৎপন্ন হয়না?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48000" y="1752600"/>
            <a:ext cx="3124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bil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4419600" cy="2133600"/>
          </a:xfrm>
          <a:prstGeom prst="rect">
            <a:avLst/>
          </a:prstGeom>
        </p:spPr>
      </p:pic>
      <p:pic>
        <p:nvPicPr>
          <p:cNvPr id="3" name="Picture 2" descr="bulbi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95600"/>
            <a:ext cx="4457700" cy="2667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657600" y="1676400"/>
            <a:ext cx="2971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4152900" y="2552700"/>
            <a:ext cx="24384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29400" y="1981200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দেখতে কোন আকার ধারন করেছে?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334000"/>
            <a:ext cx="1828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বুলবিল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9800" y="3505200"/>
            <a:ext cx="2971800" cy="685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গোলাকার মাংস পিন্ডের আকার কেন?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280</TotalTime>
  <Words>263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NikoshBAN</vt:lpstr>
      <vt:lpstr>SugondhaMJ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মূল্যায়ণ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Mahmuda</dc:creator>
  <cp:lastModifiedBy>It soul</cp:lastModifiedBy>
  <cp:revision>53</cp:revision>
  <dcterms:created xsi:type="dcterms:W3CDTF">2006-08-16T00:00:00Z</dcterms:created>
  <dcterms:modified xsi:type="dcterms:W3CDTF">2020-02-03T11:02:38Z</dcterms:modified>
</cp:coreProperties>
</file>