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02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6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7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93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63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F915FBA-E32E-44D7-86B2-ABAD9C7B393E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43D249B-0CAE-45DD-B2E8-6EBC0FB4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0" y="35052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1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583" y="0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6560" y="4508927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99" y="205919"/>
            <a:ext cx="3028984" cy="54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74" y="358170"/>
            <a:ext cx="186621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1" y="1040101"/>
            <a:ext cx="6266796" cy="342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4276517"/>
            <a:ext cx="2651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128" y="784890"/>
            <a:ext cx="2768707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573" y="1965921"/>
            <a:ext cx="5040161" cy="3459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640" y="4425137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লিশ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232" y="92205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68" y="712423"/>
            <a:ext cx="4008172" cy="3622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0040" y="4663440"/>
            <a:ext cx="5669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272" y="342930"/>
            <a:ext cx="2143536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75" y="937290"/>
            <a:ext cx="4667306" cy="3705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4382929"/>
            <a:ext cx="2651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0938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23287"/>
              </p:ext>
            </p:extLst>
          </p:nvPr>
        </p:nvGraphicFramePr>
        <p:xfrm>
          <a:off x="2194560" y="1188720"/>
          <a:ext cx="6400800" cy="550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094"/>
                <a:gridCol w="4230706"/>
              </a:tblGrid>
              <a:tr h="254000"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 </a:t>
                      </a:r>
                      <a:endParaRPr lang="en-US" sz="72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ইলিশ</a:t>
                      </a:r>
                      <a:r>
                        <a:rPr lang="bn-BD" sz="7200" baseline="0" dirty="0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72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39334"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bn-BD" sz="7200" baseline="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7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ঈগল </a:t>
                      </a:r>
                      <a:endParaRPr lang="en-US" sz="72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39334"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</a:t>
                      </a:r>
                      <a:endParaRPr lang="en-US" sz="72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আনারস </a:t>
                      </a:r>
                      <a:endParaRPr lang="en-US" sz="72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39334"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 </a:t>
                      </a:r>
                      <a:endParaRPr lang="en-US" sz="7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72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অজগর </a:t>
                      </a:r>
                      <a:endParaRPr lang="en-US" sz="72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828800" y="228600"/>
            <a:ext cx="7863840" cy="716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বর্ণ দাগ টেনে মিলাই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926080" y="1981200"/>
            <a:ext cx="1844040" cy="3916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85160" y="3276600"/>
            <a:ext cx="1828800" cy="124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63240" y="2118360"/>
            <a:ext cx="1828800" cy="2148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85160" y="3276600"/>
            <a:ext cx="1828800" cy="2346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8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3760" y="655320"/>
            <a:ext cx="484632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সঠিক বর্ণ লিখি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521579"/>
              </p:ext>
            </p:extLst>
          </p:nvPr>
        </p:nvGraphicFramePr>
        <p:xfrm>
          <a:off x="1833880" y="1954106"/>
          <a:ext cx="8666480" cy="202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620"/>
                <a:gridCol w="2166620"/>
                <a:gridCol w="2166620"/>
                <a:gridCol w="2166620"/>
              </a:tblGrid>
              <a:tr h="2023534"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ঈ</a:t>
                      </a:r>
                      <a:endParaRPr lang="en-US" sz="96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" y="6858000"/>
            <a:ext cx="1783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6858000"/>
            <a:ext cx="1783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71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4 -0.02662 L 0.32019 -0.67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25429 -0.68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12" y="2391091"/>
            <a:ext cx="4458346" cy="38990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411480"/>
            <a:ext cx="1181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সবাইকে স্বাগতম </a:t>
            </a:r>
            <a:endParaRPr lang="en-US" sz="1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64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34840" y="533400"/>
            <a:ext cx="3688080" cy="11125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" y="2072640"/>
            <a:ext cx="7741920" cy="463296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আখলাক হোসেন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নারহট্ট সরকারি প্রাথমিক বিদ্যালয়, কাহালু, বগুড়া।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akhlak.chemist@gmail.com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2920" y="2255520"/>
            <a:ext cx="3855720" cy="3886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057400" y="655320"/>
            <a:ext cx="6187440" cy="141732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7280" y="2423160"/>
            <a:ext cx="10195560" cy="41300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ভাষার কাজ (বাংলা) </a:t>
            </a: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শব্দ পঠণ 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0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404360" y="0"/>
            <a:ext cx="3749040" cy="164592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2360" y="2590800"/>
            <a:ext cx="8290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৩.২.১০ ধ্বনির প্রতীক(বর্ণ) শনাক্ত করতে পারবে।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47973"/>
            <a:ext cx="120421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r>
              <a:rPr lang="bn-BD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 আ , ই, ঈ 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51" y="1485869"/>
            <a:ext cx="6030390" cy="3049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961" y="300334"/>
            <a:ext cx="5486400" cy="45089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5269" y="4291100"/>
            <a:ext cx="43943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জগর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57" y="1043970"/>
            <a:ext cx="3767303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8" y="445728"/>
            <a:ext cx="3859572" cy="3921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8640" y="4367052"/>
            <a:ext cx="60502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লঙ্কার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623" y="0"/>
            <a:ext cx="305243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7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8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36" y="601934"/>
            <a:ext cx="4000544" cy="4246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0440" y="4508927"/>
            <a:ext cx="55168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158</TotalTime>
  <Words>94</Words>
  <Application>Microsoft Office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Century Schoolbook</vt:lpstr>
      <vt:lpstr>Corbel</vt:lpstr>
      <vt:lpstr>NikoshBAN</vt:lpstr>
      <vt:lpstr>Times New Roman</vt:lpstr>
      <vt:lpstr>Vrinda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2020-02-02T15:51:27Z</dcterms:created>
  <dcterms:modified xsi:type="dcterms:W3CDTF">2020-02-02T18:30:14Z</dcterms:modified>
</cp:coreProperties>
</file>