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  <p:sldMasterId id="2147483713" r:id="rId5"/>
  </p:sldMasterIdLst>
  <p:notesMasterIdLst>
    <p:notesMasterId r:id="rId23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866E5-8BFA-4088-A377-5C698ED65AE0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53308-ADF5-4B27-80E5-C0967834B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34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59FFD-9D0D-4583-B3EE-BF6AFDC8E1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8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5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1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15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816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3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634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45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894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774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1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71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59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98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16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751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07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60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778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125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874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93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03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31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84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011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946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0312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047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7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3467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13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85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85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8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2896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425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17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0343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7867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4254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09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175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545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5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242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793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160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32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351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140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717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1447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348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65970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2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997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741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64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167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732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563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160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866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840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672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4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659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450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647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1933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066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02301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231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270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8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0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6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3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8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2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E3ADF-A8B4-4863-8847-51A8127BEB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DB1F6D-55E1-421A-BACB-400356FB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1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7.jpe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oleObject" Target="../embeddings/oleObject13.bin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microsoft.com/office/2007/relationships/hdphoto" Target="../media/hdphoto3.wdp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18.png"/><Relationship Id="rId10" Type="http://schemas.openxmlformats.org/officeDocument/2006/relationships/image" Target="../media/image11.wmf"/><Relationship Id="rId4" Type="http://schemas.microsoft.com/office/2007/relationships/hdphoto" Target="../media/hdphoto2.wdp"/><Relationship Id="rId9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"/>
            <a:ext cx="9144000" cy="221599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3800" b="1" i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i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94533025dd52d2e629781ba13d22044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09800"/>
            <a:ext cx="9144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3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3"/>
          <a:srcRect l="47727" b="48780"/>
          <a:stretch>
            <a:fillRect/>
          </a:stretch>
        </p:blipFill>
        <p:spPr>
          <a:xfrm>
            <a:off x="6296195" y="1059795"/>
            <a:ext cx="1752600" cy="1600200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rcRect r="52273" b="48780"/>
          <a:stretch>
            <a:fillRect/>
          </a:stretch>
        </p:blipFill>
        <p:spPr>
          <a:xfrm>
            <a:off x="4711761" y="1057165"/>
            <a:ext cx="1600200" cy="1600200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rcRect t="48780" r="52273"/>
          <a:stretch>
            <a:fillRect/>
          </a:stretch>
        </p:blipFill>
        <p:spPr>
          <a:xfrm>
            <a:off x="4693365" y="2565399"/>
            <a:ext cx="1600200" cy="16002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rcRect l="47727" t="51219"/>
          <a:stretch>
            <a:fillRect/>
          </a:stretch>
        </p:blipFill>
        <p:spPr>
          <a:xfrm>
            <a:off x="6293579" y="2652147"/>
            <a:ext cx="17526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10552" y="5469073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আপেলটাকে এখন কী করলাম ?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9304" y="5460832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সমান চারটি অংশে ভাগ করলাম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54102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প্রত্যেক অংশকে আমরা কী বলব?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5460832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 ভাগের এক ভাগ বা এক চতুর্থাংশ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049424"/>
              </p:ext>
            </p:extLst>
          </p:nvPr>
        </p:nvGraphicFramePr>
        <p:xfrm>
          <a:off x="2723489" y="2867025"/>
          <a:ext cx="1447800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4" imgW="139680" imgH="393480" progId="Equation.3">
                  <p:embed/>
                </p:oleObj>
              </mc:Choice>
              <mc:Fallback>
                <p:oleObj name="Equation" r:id="rId4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489" y="2867025"/>
                        <a:ext cx="1447800" cy="197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825227"/>
              </p:ext>
            </p:extLst>
          </p:nvPr>
        </p:nvGraphicFramePr>
        <p:xfrm>
          <a:off x="8534400" y="2543036"/>
          <a:ext cx="1295400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6" imgW="139680" imgH="393480" progId="Equation.3">
                  <p:embed/>
                </p:oleObj>
              </mc:Choice>
              <mc:Fallback>
                <p:oleObj name="Equation" r:id="rId6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2543036"/>
                        <a:ext cx="1295400" cy="197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870444"/>
              </p:ext>
            </p:extLst>
          </p:nvPr>
        </p:nvGraphicFramePr>
        <p:xfrm>
          <a:off x="8534400" y="180836"/>
          <a:ext cx="1295400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7" imgW="139680" imgH="393480" progId="Equation.3">
                  <p:embed/>
                </p:oleObj>
              </mc:Choice>
              <mc:Fallback>
                <p:oleObj name="Equation" r:id="rId7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180836"/>
                        <a:ext cx="1295400" cy="197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997029"/>
              </p:ext>
            </p:extLst>
          </p:nvPr>
        </p:nvGraphicFramePr>
        <p:xfrm>
          <a:off x="2723489" y="428625"/>
          <a:ext cx="1295400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8" imgW="139680" imgH="393480" progId="Equation.3">
                  <p:embed/>
                </p:oleObj>
              </mc:Choice>
              <mc:Fallback>
                <p:oleObj name="Equation" r:id="rId8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489" y="428625"/>
                        <a:ext cx="1295400" cy="197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75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28151 -0.104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76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4213 L 0.28177 0.0715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30547 -0.0937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3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01 -0.04606 L -0.30495 0.041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3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060567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ভগ্নাংশ বলতে আমরা কী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bn-BD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 পূর্ণ বস্তুকে বিভিন্ন অংশে ভাগ করা বুঝায় 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38100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995684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 বস্তুকে সমান দুই অংশে ভাগ করলে প্রত্যেক ভাগকে অর্ধেক বলে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 বস্তুকে সমান চার অংশে ভাগ করলে প্রত্যক ভাগকে এক চতুর্থাংশ বলে 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094" y="224135"/>
            <a:ext cx="8260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ডান </a:t>
            </a:r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পাশ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বাম পাশ মিল কর ।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pple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46444"/>
          <a:stretch>
            <a:fillRect/>
          </a:stretch>
        </p:blipFill>
        <p:spPr>
          <a:xfrm>
            <a:off x="2057400" y="1295400"/>
            <a:ext cx="16002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catla-catla-catl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818" r="52000" b="7538"/>
          <a:stretch>
            <a:fillRect/>
          </a:stretch>
        </p:blipFill>
        <p:spPr>
          <a:xfrm>
            <a:off x="1981200" y="3124200"/>
            <a:ext cx="1676400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Picture5.jp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45317" b="45423"/>
          <a:stretch>
            <a:fillRect/>
          </a:stretch>
        </p:blipFill>
        <p:spPr>
          <a:xfrm>
            <a:off x="2057400" y="5029200"/>
            <a:ext cx="1676400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9296400" y="1143000"/>
          <a:ext cx="762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9" imgW="139680" imgH="393480" progId="Equation.3">
                  <p:embed/>
                </p:oleObj>
              </mc:Choice>
              <mc:Fallback>
                <p:oleObj name="Equation" r:id="rId9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400" y="1143000"/>
                        <a:ext cx="7620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9220200" y="3048000"/>
          <a:ext cx="762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11" imgW="139680" imgH="406080" progId="Equation.3">
                  <p:embed/>
                </p:oleObj>
              </mc:Choice>
              <mc:Fallback>
                <p:oleObj name="Equation" r:id="rId11" imgW="139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3048000"/>
                        <a:ext cx="7620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9220200" y="5105400"/>
          <a:ext cx="9144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13" imgW="139680" imgH="406080" progId="Equation.3">
                  <p:embed/>
                </p:oleObj>
              </mc:Choice>
              <mc:Fallback>
                <p:oleObj name="Equation" r:id="rId13" imgW="139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5105400"/>
                        <a:ext cx="914400" cy="120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35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64166 0.5777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0" y="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625 -0.23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66172 -0.2726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86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905000" y="457200"/>
            <a:ext cx="4419600" cy="2667794"/>
            <a:chOff x="304800" y="1524000"/>
            <a:chExt cx="3657600" cy="2134394"/>
          </a:xfrm>
        </p:grpSpPr>
        <p:sp>
          <p:nvSpPr>
            <p:cNvPr id="2" name="Rectangle 1"/>
            <p:cNvSpPr/>
            <p:nvPr/>
          </p:nvSpPr>
          <p:spPr>
            <a:xfrm>
              <a:off x="304800" y="1524000"/>
              <a:ext cx="3657600" cy="2133600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stCxn id="2" idx="0"/>
              <a:endCxn id="2" idx="2"/>
            </p:cNvCxnSpPr>
            <p:nvPr/>
          </p:nvCxnSpPr>
          <p:spPr>
            <a:xfrm rot="16200000" flipH="1">
              <a:off x="1066800" y="2590800"/>
              <a:ext cx="21336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828800" y="3810000"/>
            <a:ext cx="4572000" cy="2667794"/>
            <a:chOff x="304800" y="4419600"/>
            <a:chExt cx="3657600" cy="2058194"/>
          </a:xfrm>
        </p:grpSpPr>
        <p:sp>
          <p:nvSpPr>
            <p:cNvPr id="3" name="Rectangle 2"/>
            <p:cNvSpPr/>
            <p:nvPr/>
          </p:nvSpPr>
          <p:spPr>
            <a:xfrm>
              <a:off x="304800" y="4419600"/>
              <a:ext cx="3657600" cy="2057400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3" idx="1"/>
              <a:endCxn id="3" idx="3"/>
            </p:cNvCxnSpPr>
            <p:nvPr/>
          </p:nvCxnSpPr>
          <p:spPr>
            <a:xfrm rot="10800000" flipH="1">
              <a:off x="304800" y="5448300"/>
              <a:ext cx="36576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3" idx="0"/>
              <a:endCxn id="3" idx="2"/>
            </p:cNvCxnSpPr>
            <p:nvPr/>
          </p:nvCxnSpPr>
          <p:spPr>
            <a:xfrm rot="16200000" flipH="1">
              <a:off x="1104900" y="5448300"/>
              <a:ext cx="20574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9906000" y="685800"/>
          <a:ext cx="76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3" imgW="139680" imgH="393480" progId="Equation.3">
                  <p:embed/>
                </p:oleObj>
              </mc:Choice>
              <mc:Fallback>
                <p:oleObj name="Equation" r:id="rId3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0" y="685800"/>
                        <a:ext cx="762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9906000" y="4343400"/>
          <a:ext cx="762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5" imgW="139680" imgH="406080" progId="Equation.3">
                  <p:embed/>
                </p:oleObj>
              </mc:Choice>
              <mc:Fallback>
                <p:oleObj name="Equation" r:id="rId5" imgW="139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0" y="4343400"/>
                        <a:ext cx="7620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un 27"/>
          <p:cNvSpPr/>
          <p:nvPr/>
        </p:nvSpPr>
        <p:spPr>
          <a:xfrm>
            <a:off x="4724400" y="1219200"/>
            <a:ext cx="914400" cy="914400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n 28"/>
          <p:cNvSpPr/>
          <p:nvPr/>
        </p:nvSpPr>
        <p:spPr>
          <a:xfrm>
            <a:off x="2590800" y="3962400"/>
            <a:ext cx="914400" cy="914400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696200" y="838200"/>
            <a:ext cx="22098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এক চতুর্থাংশ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72400" y="4572001"/>
            <a:ext cx="21336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অর্ধেক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e.jpg"/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>
          <a:xfrm>
            <a:off x="1981200" y="1447801"/>
            <a:ext cx="1676400" cy="2143125"/>
          </a:xfrm>
          <a:prstGeom prst="rect">
            <a:avLst/>
          </a:prstGeom>
        </p:spPr>
      </p:pic>
      <p:pic>
        <p:nvPicPr>
          <p:cNvPr id="5" name="Picture 4" descr="apple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8686800" y="1461449"/>
            <a:ext cx="1676400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4114801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দুটি অর্ধেক আপেল জোড়া দিলে কী হয় ?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6773" y="5084951"/>
            <a:ext cx="1882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পূর্ণ আপেল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95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275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14258 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1905000" y="4267200"/>
            <a:ext cx="2743200" cy="914400"/>
            <a:chOff x="381000" y="3200400"/>
            <a:chExt cx="2743200" cy="914400"/>
          </a:xfrm>
        </p:grpSpPr>
        <p:sp>
          <p:nvSpPr>
            <p:cNvPr id="3" name="Oval 2"/>
            <p:cNvSpPr/>
            <p:nvPr/>
          </p:nvSpPr>
          <p:spPr>
            <a:xfrm>
              <a:off x="381000" y="3200400"/>
              <a:ext cx="2743200" cy="914400"/>
            </a:xfrm>
            <a:prstGeom prst="ellipse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3" idx="2"/>
            </p:cNvCxnSpPr>
            <p:nvPr/>
          </p:nvCxnSpPr>
          <p:spPr>
            <a:xfrm rot="10800000" flipH="1">
              <a:off x="381000" y="3657600"/>
              <a:ext cx="2667000" cy="1588"/>
            </a:xfrm>
            <a:prstGeom prst="line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514600" y="5791200"/>
            <a:ext cx="1143000" cy="914400"/>
            <a:chOff x="990600" y="5486400"/>
            <a:chExt cx="1143000" cy="914400"/>
          </a:xfrm>
        </p:grpSpPr>
        <p:sp>
          <p:nvSpPr>
            <p:cNvPr id="6" name="Rectangle 5"/>
            <p:cNvSpPr/>
            <p:nvPr/>
          </p:nvSpPr>
          <p:spPr>
            <a:xfrm>
              <a:off x="990600" y="5486400"/>
              <a:ext cx="1143000" cy="914400"/>
            </a:xfrm>
            <a:prstGeom prst="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990600" y="5486400"/>
              <a:ext cx="1143000" cy="914400"/>
            </a:xfrm>
            <a:prstGeom prst="line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7924800" y="2133600"/>
            <a:ext cx="1600200" cy="1143794"/>
            <a:chOff x="6400800" y="1114112"/>
            <a:chExt cx="1600200" cy="1143794"/>
          </a:xfrm>
        </p:grpSpPr>
        <p:sp>
          <p:nvSpPr>
            <p:cNvPr id="4" name="Isosceles Triangle 3"/>
            <p:cNvSpPr/>
            <p:nvPr/>
          </p:nvSpPr>
          <p:spPr>
            <a:xfrm>
              <a:off x="6400800" y="1114112"/>
              <a:ext cx="1600200" cy="1143000"/>
            </a:xfrm>
            <a:prstGeom prst="triangle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4" idx="0"/>
              <a:endCxn id="4" idx="3"/>
            </p:cNvCxnSpPr>
            <p:nvPr/>
          </p:nvCxnSpPr>
          <p:spPr>
            <a:xfrm rot="16200000" flipH="1">
              <a:off x="6629400" y="1685612"/>
              <a:ext cx="1143000" cy="1588"/>
            </a:xfrm>
            <a:prstGeom prst="line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924800" y="3962400"/>
            <a:ext cx="1676400" cy="1067594"/>
            <a:chOff x="6424442" y="3055890"/>
            <a:chExt cx="1676400" cy="1067594"/>
          </a:xfrm>
        </p:grpSpPr>
        <p:sp>
          <p:nvSpPr>
            <p:cNvPr id="5" name="Oval 4"/>
            <p:cNvSpPr/>
            <p:nvPr/>
          </p:nvSpPr>
          <p:spPr>
            <a:xfrm>
              <a:off x="6424442" y="3055890"/>
              <a:ext cx="1676400" cy="1066800"/>
            </a:xfrm>
            <a:prstGeom prst="ellipse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5" idx="0"/>
              <a:endCxn id="5" idx="4"/>
            </p:cNvCxnSpPr>
            <p:nvPr/>
          </p:nvCxnSpPr>
          <p:spPr>
            <a:xfrm rot="16200000" flipH="1">
              <a:off x="6729242" y="3589290"/>
              <a:ext cx="1066800" cy="1588"/>
            </a:xfrm>
            <a:prstGeom prst="line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7688324" y="5410200"/>
            <a:ext cx="2362200" cy="1295400"/>
            <a:chOff x="6164324" y="5105400"/>
            <a:chExt cx="2362200" cy="1295400"/>
          </a:xfrm>
        </p:grpSpPr>
        <p:sp>
          <p:nvSpPr>
            <p:cNvPr id="7" name="Pentagon 6"/>
            <p:cNvSpPr/>
            <p:nvPr/>
          </p:nvSpPr>
          <p:spPr>
            <a:xfrm>
              <a:off x="6164324" y="5105400"/>
              <a:ext cx="2362200" cy="1295400"/>
            </a:xfrm>
            <a:prstGeom prst="homePlate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>
              <a:stCxn id="7" idx="1"/>
              <a:endCxn id="7" idx="3"/>
            </p:cNvCxnSpPr>
            <p:nvPr/>
          </p:nvCxnSpPr>
          <p:spPr>
            <a:xfrm rot="10800000" flipH="1">
              <a:off x="6164324" y="5753100"/>
              <a:ext cx="2362200" cy="1588"/>
            </a:xfrm>
            <a:prstGeom prst="line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2286000" y="2590800"/>
            <a:ext cx="1905000" cy="914400"/>
            <a:chOff x="762000" y="1066800"/>
            <a:chExt cx="1905000" cy="914400"/>
          </a:xfrm>
        </p:grpSpPr>
        <p:sp>
          <p:nvSpPr>
            <p:cNvPr id="8" name="Rectangle 7"/>
            <p:cNvSpPr/>
            <p:nvPr/>
          </p:nvSpPr>
          <p:spPr>
            <a:xfrm>
              <a:off x="1752600" y="1066800"/>
              <a:ext cx="914400" cy="914400"/>
            </a:xfrm>
            <a:prstGeom prst="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62000" y="1066800"/>
              <a:ext cx="990600" cy="914400"/>
            </a:xfrm>
            <a:prstGeom prst="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514600" y="1339851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  আকৃতির          অংশ রং কর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050097"/>
              </p:ext>
            </p:extLst>
          </p:nvPr>
        </p:nvGraphicFramePr>
        <p:xfrm>
          <a:off x="6019800" y="958850"/>
          <a:ext cx="76200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3" imgW="139680" imgH="406080" progId="Equation.3">
                  <p:embed/>
                </p:oleObj>
              </mc:Choice>
              <mc:Fallback>
                <p:oleObj name="Equation" r:id="rId3" imgW="139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958850"/>
                        <a:ext cx="762000" cy="1327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048000" y="1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2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6934200" y="2021005"/>
            <a:ext cx="2819400" cy="1600994"/>
            <a:chOff x="5943600" y="2286000"/>
            <a:chExt cx="2819400" cy="1600994"/>
          </a:xfrm>
        </p:grpSpPr>
        <p:sp>
          <p:nvSpPr>
            <p:cNvPr id="4" name="Rectangle 3"/>
            <p:cNvSpPr/>
            <p:nvPr/>
          </p:nvSpPr>
          <p:spPr>
            <a:xfrm>
              <a:off x="5943600" y="2286000"/>
              <a:ext cx="2819400" cy="1600200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4" idx="1"/>
              <a:endCxn id="4" idx="3"/>
            </p:cNvCxnSpPr>
            <p:nvPr/>
          </p:nvCxnSpPr>
          <p:spPr>
            <a:xfrm rot="10800000" flipH="1">
              <a:off x="5943600" y="3086100"/>
              <a:ext cx="2819400" cy="1588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5" name="Straight Connector 14"/>
            <p:cNvCxnSpPr>
              <a:stCxn id="4" idx="0"/>
              <a:endCxn id="4" idx="2"/>
            </p:cNvCxnSpPr>
            <p:nvPr/>
          </p:nvCxnSpPr>
          <p:spPr>
            <a:xfrm rot="16200000" flipH="1">
              <a:off x="6553200" y="3086100"/>
              <a:ext cx="1600200" cy="1588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438400" y="2173405"/>
            <a:ext cx="2057400" cy="1448594"/>
            <a:chOff x="1295400" y="2362200"/>
            <a:chExt cx="2057400" cy="1448594"/>
          </a:xfrm>
        </p:grpSpPr>
        <p:sp>
          <p:nvSpPr>
            <p:cNvPr id="2" name="Rectangle 1"/>
            <p:cNvSpPr/>
            <p:nvPr/>
          </p:nvSpPr>
          <p:spPr>
            <a:xfrm>
              <a:off x="1295400" y="2362200"/>
              <a:ext cx="2057400" cy="1447800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2" idx="1"/>
              <a:endCxn id="2" idx="3"/>
            </p:cNvCxnSpPr>
            <p:nvPr/>
          </p:nvCxnSpPr>
          <p:spPr>
            <a:xfrm rot="10800000" flipH="1">
              <a:off x="1295400" y="3086100"/>
              <a:ext cx="2057400" cy="1588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7" name="Straight Connector 16"/>
            <p:cNvCxnSpPr>
              <a:stCxn id="2" idx="0"/>
              <a:endCxn id="2" idx="2"/>
            </p:cNvCxnSpPr>
            <p:nvPr/>
          </p:nvCxnSpPr>
          <p:spPr>
            <a:xfrm rot="16200000" flipH="1">
              <a:off x="1600200" y="3086100"/>
              <a:ext cx="1447800" cy="1588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362200" y="4764205"/>
            <a:ext cx="2819400" cy="1372394"/>
            <a:chOff x="1600200" y="5105400"/>
            <a:chExt cx="2819400" cy="1372394"/>
          </a:xfrm>
        </p:grpSpPr>
        <p:sp>
          <p:nvSpPr>
            <p:cNvPr id="3" name="Oval 2"/>
            <p:cNvSpPr/>
            <p:nvPr/>
          </p:nvSpPr>
          <p:spPr>
            <a:xfrm>
              <a:off x="1600200" y="5105400"/>
              <a:ext cx="2819400" cy="1371600"/>
            </a:xfrm>
            <a:prstGeom prst="ellipse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3" idx="2"/>
              <a:endCxn id="3" idx="6"/>
            </p:cNvCxnSpPr>
            <p:nvPr/>
          </p:nvCxnSpPr>
          <p:spPr>
            <a:xfrm rot="10800000" flipH="1">
              <a:off x="1600200" y="5791200"/>
              <a:ext cx="2819400" cy="1588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9" name="Straight Connector 18"/>
            <p:cNvCxnSpPr>
              <a:stCxn id="3" idx="0"/>
              <a:endCxn id="3" idx="4"/>
            </p:cNvCxnSpPr>
            <p:nvPr/>
          </p:nvCxnSpPr>
          <p:spPr>
            <a:xfrm rot="16200000" flipH="1">
              <a:off x="2324100" y="5791200"/>
              <a:ext cx="1371600" cy="1588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7467600" y="4307005"/>
            <a:ext cx="1752600" cy="1829594"/>
            <a:chOff x="6400800" y="4572000"/>
            <a:chExt cx="1752600" cy="1829594"/>
          </a:xfrm>
        </p:grpSpPr>
        <p:sp>
          <p:nvSpPr>
            <p:cNvPr id="5" name="Oval 4"/>
            <p:cNvSpPr/>
            <p:nvPr/>
          </p:nvSpPr>
          <p:spPr>
            <a:xfrm>
              <a:off x="6400800" y="4572000"/>
              <a:ext cx="1752600" cy="1828800"/>
            </a:xfrm>
            <a:prstGeom prst="ellipse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5" idx="0"/>
              <a:endCxn id="5" idx="4"/>
            </p:cNvCxnSpPr>
            <p:nvPr/>
          </p:nvCxnSpPr>
          <p:spPr>
            <a:xfrm rot="16200000" flipH="1">
              <a:off x="6362700" y="5486400"/>
              <a:ext cx="1828800" cy="1588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Straight Connector 20"/>
            <p:cNvCxnSpPr>
              <a:stCxn id="5" idx="2"/>
              <a:endCxn id="5" idx="6"/>
            </p:cNvCxnSpPr>
            <p:nvPr/>
          </p:nvCxnSpPr>
          <p:spPr>
            <a:xfrm rot="10800000" flipH="1">
              <a:off x="6400800" y="5486400"/>
              <a:ext cx="1752600" cy="1588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3466305" y="1109990"/>
            <a:ext cx="575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প্রত্যেক আকৃতির           অংশ রঙ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677390"/>
              </p:ext>
            </p:extLst>
          </p:nvPr>
        </p:nvGraphicFramePr>
        <p:xfrm>
          <a:off x="6161965" y="747355"/>
          <a:ext cx="77223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3" imgW="139680" imgH="393480" progId="Equation.3">
                  <p:embed/>
                </p:oleObj>
              </mc:Choice>
              <mc:Fallback>
                <p:oleObj name="Equation" r:id="rId3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965" y="747355"/>
                        <a:ext cx="772235" cy="1371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649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525708"/>
            <a:ext cx="9144000" cy="186204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11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334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96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1285233" y="3228635"/>
            <a:ext cx="5254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আসাদুল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1953542" y="3820449"/>
            <a:ext cx="2510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1285234" y="4389567"/>
            <a:ext cx="5254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বাদাঘাট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 rot="10800000" flipH="1" flipV="1">
            <a:off x="1992280" y="4942522"/>
            <a:ext cx="2958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তাহিরপুর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610515" y="2040570"/>
            <a:ext cx="6145127" cy="4697993"/>
          </a:xfrm>
          <a:prstGeom prst="horizontalScroll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359" y="2287052"/>
            <a:ext cx="3635895" cy="365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6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858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পরিচিতি</a:t>
            </a:r>
            <a:endParaRPr lang="en-US" sz="9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362200"/>
            <a:ext cx="6629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গণিত </a:t>
            </a:r>
          </a:p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২য় </a:t>
            </a:r>
          </a:p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৮ </a:t>
            </a:r>
          </a:p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 ভগ্নাংশ </a:t>
            </a:r>
          </a:p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85801"/>
            <a:ext cx="7010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3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161" y="3276601"/>
            <a:ext cx="10577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১৯.১.১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পূর্ণ বস্তুর অর্ধেক চিনে বলতে পাড়বে 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১৯.১.২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কোন বস্তুর চার ভাগের এক ভাগ চিনে বলতে পাড়বে 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১৯.১.৩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অর্ধেককে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চার ভাগের এক ভাগকে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বলে        তা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চিনতে পাড়বে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752636"/>
              </p:ext>
            </p:extLst>
          </p:nvPr>
        </p:nvGraphicFramePr>
        <p:xfrm>
          <a:off x="3417627" y="4038600"/>
          <a:ext cx="838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3" imgW="139680" imgH="406080" progId="Equation.3">
                  <p:embed/>
                </p:oleObj>
              </mc:Choice>
              <mc:Fallback>
                <p:oleObj name="Equation" r:id="rId3" imgW="139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627" y="4038600"/>
                        <a:ext cx="838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470874"/>
              </p:ext>
            </p:extLst>
          </p:nvPr>
        </p:nvGraphicFramePr>
        <p:xfrm>
          <a:off x="7875895" y="4038600"/>
          <a:ext cx="83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7" imgW="139680" imgH="393480" progId="Equation.3">
                  <p:embed/>
                </p:oleObj>
              </mc:Choice>
              <mc:Fallback>
                <p:oleObj name="Equation" r:id="rId7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895" y="4038600"/>
                        <a:ext cx="8382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422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13888"/>
              </p:ext>
            </p:extLst>
          </p:nvPr>
        </p:nvGraphicFramePr>
        <p:xfrm>
          <a:off x="5638800" y="304323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043239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2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32263"/>
            <a:ext cx="9144000" cy="2646878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ঘোষনা</a:t>
            </a:r>
            <a:endParaRPr lang="en-US" sz="1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1524000" y="3856183"/>
            <a:ext cx="9144000" cy="2215991"/>
          </a:xfrm>
          <a:prstGeom prst="rect">
            <a:avLst/>
          </a:prstGeom>
          <a:blipFill>
            <a:blip r:embed="rId4">
              <a:biLevel thresh="75000"/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ভগ্নাংশের ধারণা</a:t>
            </a:r>
            <a:endParaRPr lang="en-US" sz="13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7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9400" y="1219200"/>
            <a:ext cx="6172200" cy="1862048"/>
          </a:xfrm>
          <a:prstGeom prst="rect">
            <a:avLst/>
          </a:prstGeom>
          <a:blipFill>
            <a:blip r:embed="rId3">
              <a:biLevel thresh="25000"/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বাস্তব পর্যায়</a:t>
            </a:r>
            <a:endParaRPr lang="en-US" sz="115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4477" y="3581400"/>
            <a:ext cx="5659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কমলা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পেপে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দিয়ে ধারণা</a:t>
            </a:r>
          </a:p>
        </p:txBody>
      </p:sp>
    </p:spTree>
    <p:extLst>
      <p:ext uri="{BB962C8B-B14F-4D97-AF65-F5344CB8AC3E}">
        <p14:creationId xmlns:p14="http://schemas.microsoft.com/office/powerpoint/2010/main" val="15520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50376"/>
            <a:ext cx="495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8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pple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7100" y="2055223"/>
            <a:ext cx="4572000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9830" y="5346651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এটা কীসের ছবি ?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5295584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আপেল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5295584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এটা কী পূর্ণ না ভাগ করা?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5261521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19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6" grpId="0"/>
      <p:bldP spid="6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3"/>
          <a:srcRect r="52273"/>
          <a:stretch>
            <a:fillRect/>
          </a:stretch>
        </p:blipFill>
        <p:spPr>
          <a:xfrm>
            <a:off x="4419600" y="1438275"/>
            <a:ext cx="1600200" cy="31242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rcRect l="47727"/>
          <a:stretch>
            <a:fillRect/>
          </a:stretch>
        </p:blipFill>
        <p:spPr>
          <a:xfrm>
            <a:off x="6019800" y="1438275"/>
            <a:ext cx="1752600" cy="312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93375" y="528429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আপেলটাকে এখন কী করালাম?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8250" y="5302157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সমান দুই অংশে ভাগ করলাম 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8500" y="5240602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প্রত্যেক অংশকে আমরা কী বলব ?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5222736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অর্ধেক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105469"/>
              </p:ext>
            </p:extLst>
          </p:nvPr>
        </p:nvGraphicFramePr>
        <p:xfrm>
          <a:off x="3390900" y="2143367"/>
          <a:ext cx="1219200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4" imgW="139680" imgH="406080" progId="Equation.3">
                  <p:embed/>
                </p:oleObj>
              </mc:Choice>
              <mc:Fallback>
                <p:oleObj name="Equation" r:id="rId4" imgW="139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2143367"/>
                        <a:ext cx="1219200" cy="203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08117"/>
              </p:ext>
            </p:extLst>
          </p:nvPr>
        </p:nvGraphicFramePr>
        <p:xfrm>
          <a:off x="7620000" y="1981200"/>
          <a:ext cx="1295400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6" imgW="139680" imgH="406080" progId="Equation.3">
                  <p:embed/>
                </p:oleObj>
              </mc:Choice>
              <mc:Fallback>
                <p:oleObj name="Equation" r:id="rId6" imgW="139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981200"/>
                        <a:ext cx="1295400" cy="203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25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1" grpId="1"/>
      <p:bldP spid="12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210</Words>
  <Application>Microsoft Office PowerPoint</Application>
  <PresentationFormat>Widescreen</PresentationFormat>
  <Paragraphs>47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NikoshBAN</vt:lpstr>
      <vt:lpstr>Trebuchet MS</vt:lpstr>
      <vt:lpstr>Wingdings</vt:lpstr>
      <vt:lpstr>Wingdings 3</vt:lpstr>
      <vt:lpstr>Office Theme</vt:lpstr>
      <vt:lpstr>Organic</vt:lpstr>
      <vt:lpstr>1_Organic</vt:lpstr>
      <vt:lpstr>Facet</vt:lpstr>
      <vt:lpstr>1_Facet</vt:lpstr>
      <vt:lpstr>Equation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 Asadul Islam</dc:creator>
  <cp:lastModifiedBy>AHM Asadul Islam</cp:lastModifiedBy>
  <cp:revision>7</cp:revision>
  <dcterms:created xsi:type="dcterms:W3CDTF">2016-01-29T03:50:22Z</dcterms:created>
  <dcterms:modified xsi:type="dcterms:W3CDTF">2020-02-03T02:12:33Z</dcterms:modified>
</cp:coreProperties>
</file>