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9"/>
  </p:notesMasterIdLst>
  <p:sldIdLst>
    <p:sldId id="286" r:id="rId2"/>
    <p:sldId id="256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79" r:id="rId24"/>
    <p:sldId id="281" r:id="rId25"/>
    <p:sldId id="282" r:id="rId26"/>
    <p:sldId id="283" r:id="rId27"/>
    <p:sldId id="285" r:id="rId2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00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70" autoAdjust="0"/>
    <p:restoredTop sz="90959" autoAdjust="0"/>
  </p:normalViewPr>
  <p:slideViewPr>
    <p:cSldViewPr snapToGrid="0">
      <p:cViewPr varScale="1">
        <p:scale>
          <a:sx n="62" d="100"/>
          <a:sy n="62" d="100"/>
        </p:scale>
        <p:origin x="948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32E1CB6-B752-4CF1-BEF2-04A662989FE4}" type="doc">
      <dgm:prSet loTypeId="urn:microsoft.com/office/officeart/2005/8/layout/cycle7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A3D06964-9D50-49B2-ADD1-AB52A416491A}">
      <dgm:prSet phldrT="[Text]" custT="1"/>
      <dgm:spPr>
        <a:solidFill>
          <a:schemeClr val="accent6">
            <a:lumMod val="20000"/>
            <a:lumOff val="80000"/>
          </a:schemeClr>
        </a:solidFill>
        <a:ln>
          <a:noFill/>
        </a:ln>
      </dgm:spPr>
      <dgm:t>
        <a:bodyPr/>
        <a:lstStyle/>
        <a:p>
          <a:r>
            <a:rPr lang="en-US" sz="3600" dirty="0" smtClean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rPr>
            <a:t>The</a:t>
          </a:r>
          <a:endParaRPr lang="en-US" sz="3600" dirty="0">
            <a:solidFill>
              <a:schemeClr val="tx1"/>
            </a:solidFill>
            <a:latin typeface="NikoshBAN" panose="02000000000000000000" pitchFamily="2" charset="0"/>
            <a:cs typeface="NikoshBAN" panose="02000000000000000000" pitchFamily="2" charset="0"/>
          </a:endParaRPr>
        </a:p>
      </dgm:t>
    </dgm:pt>
    <dgm:pt modelId="{54203778-E3FF-4139-9C82-AFD0B1B8C9FC}" type="parTrans" cxnId="{7E090365-43B0-4B71-A732-F002F2C1D55D}">
      <dgm:prSet/>
      <dgm:spPr/>
      <dgm:t>
        <a:bodyPr/>
        <a:lstStyle/>
        <a:p>
          <a:endParaRPr lang="en-US"/>
        </a:p>
      </dgm:t>
    </dgm:pt>
    <dgm:pt modelId="{96FF1310-C4AD-4EA6-B16B-59E1CE6F1BB3}" type="sibTrans" cxnId="{7E090365-43B0-4B71-A732-F002F2C1D55D}">
      <dgm:prSet/>
      <dgm:spPr/>
      <dgm:t>
        <a:bodyPr/>
        <a:lstStyle/>
        <a:p>
          <a:endParaRPr lang="en-US"/>
        </a:p>
      </dgm:t>
    </dgm:pt>
    <dgm:pt modelId="{F908EA37-0768-4B4F-B110-943B6575DEEE}">
      <dgm:prSet phldrT="[Text]"/>
      <dgm:spPr>
        <a:solidFill>
          <a:schemeClr val="accent4">
            <a:lumMod val="40000"/>
            <a:lumOff val="60000"/>
          </a:schemeClr>
        </a:solidFill>
        <a:ln>
          <a:noFill/>
        </a:ln>
      </dgm:spPr>
      <dgm:t>
        <a:bodyPr/>
        <a:lstStyle/>
        <a:p>
          <a:r>
            <a:rPr lang="en-US" dirty="0" smtClean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rPr>
            <a:t>A</a:t>
          </a:r>
          <a:endParaRPr lang="en-US" dirty="0">
            <a:solidFill>
              <a:schemeClr val="tx1"/>
            </a:solidFill>
            <a:latin typeface="NikoshBAN" panose="02000000000000000000" pitchFamily="2" charset="0"/>
            <a:cs typeface="NikoshBAN" panose="02000000000000000000" pitchFamily="2" charset="0"/>
          </a:endParaRPr>
        </a:p>
      </dgm:t>
    </dgm:pt>
    <dgm:pt modelId="{D5927A6A-F560-433F-B616-0029145B8DFC}" type="parTrans" cxnId="{F4044C0A-D37F-4856-87B4-FAC448688636}">
      <dgm:prSet/>
      <dgm:spPr/>
      <dgm:t>
        <a:bodyPr/>
        <a:lstStyle/>
        <a:p>
          <a:endParaRPr lang="en-US"/>
        </a:p>
      </dgm:t>
    </dgm:pt>
    <dgm:pt modelId="{626A0349-56B2-421B-9014-3F5C57D93DFA}" type="sibTrans" cxnId="{F4044C0A-D37F-4856-87B4-FAC448688636}">
      <dgm:prSet/>
      <dgm:spPr/>
      <dgm:t>
        <a:bodyPr/>
        <a:lstStyle/>
        <a:p>
          <a:endParaRPr lang="en-US"/>
        </a:p>
      </dgm:t>
    </dgm:pt>
    <dgm:pt modelId="{8BD2CB46-2EF6-4754-868F-84C14060C323}">
      <dgm:prSet phldrT="[Text]"/>
      <dgm:spPr>
        <a:solidFill>
          <a:schemeClr val="accent5">
            <a:lumMod val="20000"/>
            <a:lumOff val="80000"/>
          </a:schemeClr>
        </a:solidFill>
        <a:ln>
          <a:noFill/>
        </a:ln>
      </dgm:spPr>
      <dgm:t>
        <a:bodyPr/>
        <a:lstStyle/>
        <a:p>
          <a:r>
            <a:rPr lang="en-US" dirty="0" smtClean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rPr>
            <a:t>An</a:t>
          </a:r>
          <a:endParaRPr lang="en-US" dirty="0">
            <a:solidFill>
              <a:schemeClr val="tx1"/>
            </a:solidFill>
            <a:latin typeface="NikoshBAN" panose="02000000000000000000" pitchFamily="2" charset="0"/>
            <a:cs typeface="NikoshBAN" panose="02000000000000000000" pitchFamily="2" charset="0"/>
          </a:endParaRPr>
        </a:p>
      </dgm:t>
    </dgm:pt>
    <dgm:pt modelId="{A1023852-8C6B-4D06-A980-BE3D360A789C}" type="parTrans" cxnId="{C3563212-5953-4841-8086-F3E47F676A87}">
      <dgm:prSet/>
      <dgm:spPr/>
      <dgm:t>
        <a:bodyPr/>
        <a:lstStyle/>
        <a:p>
          <a:endParaRPr lang="en-US"/>
        </a:p>
      </dgm:t>
    </dgm:pt>
    <dgm:pt modelId="{E6E46969-45A2-4EC8-828D-CA1C92670A3F}" type="sibTrans" cxnId="{C3563212-5953-4841-8086-F3E47F676A87}">
      <dgm:prSet/>
      <dgm:spPr/>
      <dgm:t>
        <a:bodyPr/>
        <a:lstStyle/>
        <a:p>
          <a:endParaRPr lang="en-US"/>
        </a:p>
      </dgm:t>
    </dgm:pt>
    <dgm:pt modelId="{A939C30A-A63F-44F2-8CE1-E92A07D6DF0D}">
      <dgm:prSet phldrT="[Text]" custT="1"/>
      <dgm:spPr>
        <a:solidFill>
          <a:schemeClr val="accent6">
            <a:lumMod val="40000"/>
            <a:lumOff val="60000"/>
          </a:schemeClr>
        </a:solidFill>
        <a:ln>
          <a:noFill/>
        </a:ln>
      </dgm:spPr>
      <dgm:t>
        <a:bodyPr/>
        <a:lstStyle/>
        <a:p>
          <a:r>
            <a:rPr lang="en-US" sz="2000" dirty="0" smtClean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rPr>
            <a:t>Article Determiner</a:t>
          </a:r>
          <a:endParaRPr lang="en-US" sz="2000" dirty="0">
            <a:solidFill>
              <a:schemeClr val="tx1"/>
            </a:solidFill>
            <a:latin typeface="NikoshBAN" panose="02000000000000000000" pitchFamily="2" charset="0"/>
            <a:cs typeface="NikoshBAN" panose="02000000000000000000" pitchFamily="2" charset="0"/>
          </a:endParaRPr>
        </a:p>
      </dgm:t>
    </dgm:pt>
    <dgm:pt modelId="{EDABD435-9447-492C-AE99-0CC6023B850A}" type="parTrans" cxnId="{12087C41-97F7-4B3D-97E9-5F4337A8D996}">
      <dgm:prSet/>
      <dgm:spPr/>
      <dgm:t>
        <a:bodyPr/>
        <a:lstStyle/>
        <a:p>
          <a:endParaRPr lang="en-US"/>
        </a:p>
      </dgm:t>
    </dgm:pt>
    <dgm:pt modelId="{5C92948B-C56B-475B-BDD5-17DE7FE2DB16}" type="sibTrans" cxnId="{12087C41-97F7-4B3D-97E9-5F4337A8D996}">
      <dgm:prSet/>
      <dgm:spPr/>
      <dgm:t>
        <a:bodyPr/>
        <a:lstStyle/>
        <a:p>
          <a:endParaRPr lang="en-US"/>
        </a:p>
      </dgm:t>
    </dgm:pt>
    <dgm:pt modelId="{D41788DC-C3F6-4AF7-B8BC-F6CA70D637AB}" type="pres">
      <dgm:prSet presAssocID="{532E1CB6-B752-4CF1-BEF2-04A662989FE4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45F3D66F-5BF7-4AD3-9AC5-46FDD5403CA8}" type="pres">
      <dgm:prSet presAssocID="{A3D06964-9D50-49B2-ADD1-AB52A416491A}" presName="node" presStyleLbl="node1" presStyleIdx="0" presStyleCnt="4" custScaleX="104218" custScaleY="112983" custRadScaleRad="95964" custRadScaleInc="-1892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45FF580-4315-47BF-BC86-4E740F1249AD}" type="pres">
      <dgm:prSet presAssocID="{96FF1310-C4AD-4EA6-B16B-59E1CE6F1BB3}" presName="sibTrans" presStyleLbl="sibTrans2D1" presStyleIdx="0" presStyleCnt="4" custScaleX="72118" custScaleY="63829"/>
      <dgm:spPr/>
      <dgm:t>
        <a:bodyPr/>
        <a:lstStyle/>
        <a:p>
          <a:endParaRPr lang="en-US"/>
        </a:p>
      </dgm:t>
    </dgm:pt>
    <dgm:pt modelId="{F6C27B0B-97D0-489C-BBB9-5014594D588B}" type="pres">
      <dgm:prSet presAssocID="{96FF1310-C4AD-4EA6-B16B-59E1CE6F1BB3}" presName="connectorText" presStyleLbl="sibTrans2D1" presStyleIdx="0" presStyleCnt="4"/>
      <dgm:spPr/>
      <dgm:t>
        <a:bodyPr/>
        <a:lstStyle/>
        <a:p>
          <a:endParaRPr lang="en-US"/>
        </a:p>
      </dgm:t>
    </dgm:pt>
    <dgm:pt modelId="{64378CCC-51FE-4796-A196-B940FE6AB0F4}" type="pres">
      <dgm:prSet presAssocID="{8BD2CB46-2EF6-4754-868F-84C14060C323}" presName="node" presStyleLbl="node1" presStyleIdx="1" presStyleCnt="4" custScaleX="103901" custScaleY="95174" custRadScaleRad="163220" custRadScaleInc="6061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390CB8D-6E65-4527-99EF-1382CCA2B8BB}" type="pres">
      <dgm:prSet presAssocID="{E6E46969-45A2-4EC8-828D-CA1C92670A3F}" presName="sibTrans" presStyleLbl="sibTrans2D1" presStyleIdx="1" presStyleCnt="4"/>
      <dgm:spPr/>
      <dgm:t>
        <a:bodyPr/>
        <a:lstStyle/>
        <a:p>
          <a:endParaRPr lang="en-US"/>
        </a:p>
      </dgm:t>
    </dgm:pt>
    <dgm:pt modelId="{E705CD2E-3866-452C-A137-65BF95ADCD7B}" type="pres">
      <dgm:prSet presAssocID="{E6E46969-45A2-4EC8-828D-CA1C92670A3F}" presName="connectorText" presStyleLbl="sibTrans2D1" presStyleIdx="1" presStyleCnt="4"/>
      <dgm:spPr/>
      <dgm:t>
        <a:bodyPr/>
        <a:lstStyle/>
        <a:p>
          <a:endParaRPr lang="en-US"/>
        </a:p>
      </dgm:t>
    </dgm:pt>
    <dgm:pt modelId="{9E79FBA2-3801-4A91-BF96-4549EBD891DF}" type="pres">
      <dgm:prSet presAssocID="{F908EA37-0768-4B4F-B110-943B6575DEEE}" presName="node" presStyleLbl="node1" presStyleIdx="2" presStyleCnt="4" custScaleX="106553" custScaleY="92782" custRadScaleRad="162761" custRadScaleInc="13421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586477B-8B7A-49EE-9D41-14472FF0CD6C}" type="pres">
      <dgm:prSet presAssocID="{626A0349-56B2-421B-9014-3F5C57D93DFA}" presName="sibTrans" presStyleLbl="sibTrans2D1" presStyleIdx="2" presStyleCnt="4"/>
      <dgm:spPr/>
      <dgm:t>
        <a:bodyPr/>
        <a:lstStyle/>
        <a:p>
          <a:endParaRPr lang="en-US"/>
        </a:p>
      </dgm:t>
    </dgm:pt>
    <dgm:pt modelId="{ABA1C89B-4CF8-4F7B-B989-D4B6C6AFFA8B}" type="pres">
      <dgm:prSet presAssocID="{626A0349-56B2-421B-9014-3F5C57D93DFA}" presName="connectorText" presStyleLbl="sibTrans2D1" presStyleIdx="2" presStyleCnt="4"/>
      <dgm:spPr/>
      <dgm:t>
        <a:bodyPr/>
        <a:lstStyle/>
        <a:p>
          <a:endParaRPr lang="en-US"/>
        </a:p>
      </dgm:t>
    </dgm:pt>
    <dgm:pt modelId="{D8A66EC1-E11F-4675-AC82-822A3141946C}" type="pres">
      <dgm:prSet presAssocID="{A939C30A-A63F-44F2-8CE1-E92A07D6DF0D}" presName="node" presStyleLbl="node1" presStyleIdx="3" presStyleCnt="4" custScaleX="130240" custScaleY="121800" custRadScaleRad="17590" custRadScaleInc="7781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F210E99-13B1-4B2A-8CFC-54741B0FDEB9}" type="pres">
      <dgm:prSet presAssocID="{5C92948B-C56B-475B-BDD5-17DE7FE2DB16}" presName="sibTrans" presStyleLbl="sibTrans2D1" presStyleIdx="3" presStyleCnt="4" custScaleX="72118" custScaleY="63829"/>
      <dgm:spPr/>
      <dgm:t>
        <a:bodyPr/>
        <a:lstStyle/>
        <a:p>
          <a:endParaRPr lang="en-US"/>
        </a:p>
      </dgm:t>
    </dgm:pt>
    <dgm:pt modelId="{B387A735-2B31-4699-A9C2-8467FA6CFB3B}" type="pres">
      <dgm:prSet presAssocID="{5C92948B-C56B-475B-BDD5-17DE7FE2DB16}" presName="connectorText" presStyleLbl="sibTrans2D1" presStyleIdx="3" presStyleCnt="4"/>
      <dgm:spPr/>
      <dgm:t>
        <a:bodyPr/>
        <a:lstStyle/>
        <a:p>
          <a:endParaRPr lang="en-US"/>
        </a:p>
      </dgm:t>
    </dgm:pt>
  </dgm:ptLst>
  <dgm:cxnLst>
    <dgm:cxn modelId="{7E090365-43B0-4B71-A732-F002F2C1D55D}" srcId="{532E1CB6-B752-4CF1-BEF2-04A662989FE4}" destId="{A3D06964-9D50-49B2-ADD1-AB52A416491A}" srcOrd="0" destOrd="0" parTransId="{54203778-E3FF-4139-9C82-AFD0B1B8C9FC}" sibTransId="{96FF1310-C4AD-4EA6-B16B-59E1CE6F1BB3}"/>
    <dgm:cxn modelId="{413F762F-CD4D-430E-A9B3-6FFD38B52937}" type="presOf" srcId="{E6E46969-45A2-4EC8-828D-CA1C92670A3F}" destId="{E705CD2E-3866-452C-A137-65BF95ADCD7B}" srcOrd="1" destOrd="0" presId="urn:microsoft.com/office/officeart/2005/8/layout/cycle7"/>
    <dgm:cxn modelId="{C3563212-5953-4841-8086-F3E47F676A87}" srcId="{532E1CB6-B752-4CF1-BEF2-04A662989FE4}" destId="{8BD2CB46-2EF6-4754-868F-84C14060C323}" srcOrd="1" destOrd="0" parTransId="{A1023852-8C6B-4D06-A980-BE3D360A789C}" sibTransId="{E6E46969-45A2-4EC8-828D-CA1C92670A3F}"/>
    <dgm:cxn modelId="{EC9550AA-7FD7-4207-926D-5410CAA3950A}" type="presOf" srcId="{5C92948B-C56B-475B-BDD5-17DE7FE2DB16}" destId="{DF210E99-13B1-4B2A-8CFC-54741B0FDEB9}" srcOrd="0" destOrd="0" presId="urn:microsoft.com/office/officeart/2005/8/layout/cycle7"/>
    <dgm:cxn modelId="{D085AB35-780A-4EC4-A267-B712F7488679}" type="presOf" srcId="{626A0349-56B2-421B-9014-3F5C57D93DFA}" destId="{ABA1C89B-4CF8-4F7B-B989-D4B6C6AFFA8B}" srcOrd="1" destOrd="0" presId="urn:microsoft.com/office/officeart/2005/8/layout/cycle7"/>
    <dgm:cxn modelId="{F4044C0A-D37F-4856-87B4-FAC448688636}" srcId="{532E1CB6-B752-4CF1-BEF2-04A662989FE4}" destId="{F908EA37-0768-4B4F-B110-943B6575DEEE}" srcOrd="2" destOrd="0" parTransId="{D5927A6A-F560-433F-B616-0029145B8DFC}" sibTransId="{626A0349-56B2-421B-9014-3F5C57D93DFA}"/>
    <dgm:cxn modelId="{1335E208-718C-4A41-AA83-B22C450EFEAF}" type="presOf" srcId="{A3D06964-9D50-49B2-ADD1-AB52A416491A}" destId="{45F3D66F-5BF7-4AD3-9AC5-46FDD5403CA8}" srcOrd="0" destOrd="0" presId="urn:microsoft.com/office/officeart/2005/8/layout/cycle7"/>
    <dgm:cxn modelId="{A14E567F-57EC-4577-88B4-3A8FE9C264AA}" type="presOf" srcId="{96FF1310-C4AD-4EA6-B16B-59E1CE6F1BB3}" destId="{E45FF580-4315-47BF-BC86-4E740F1249AD}" srcOrd="0" destOrd="0" presId="urn:microsoft.com/office/officeart/2005/8/layout/cycle7"/>
    <dgm:cxn modelId="{F2984B23-34CD-45E5-82F8-B4A5CB06D1F7}" type="presOf" srcId="{A939C30A-A63F-44F2-8CE1-E92A07D6DF0D}" destId="{D8A66EC1-E11F-4675-AC82-822A3141946C}" srcOrd="0" destOrd="0" presId="urn:microsoft.com/office/officeart/2005/8/layout/cycle7"/>
    <dgm:cxn modelId="{A460C1BD-85F2-48E8-8ED3-812E77CB205B}" type="presOf" srcId="{96FF1310-C4AD-4EA6-B16B-59E1CE6F1BB3}" destId="{F6C27B0B-97D0-489C-BBB9-5014594D588B}" srcOrd="1" destOrd="0" presId="urn:microsoft.com/office/officeart/2005/8/layout/cycle7"/>
    <dgm:cxn modelId="{12087C41-97F7-4B3D-97E9-5F4337A8D996}" srcId="{532E1CB6-B752-4CF1-BEF2-04A662989FE4}" destId="{A939C30A-A63F-44F2-8CE1-E92A07D6DF0D}" srcOrd="3" destOrd="0" parTransId="{EDABD435-9447-492C-AE99-0CC6023B850A}" sibTransId="{5C92948B-C56B-475B-BDD5-17DE7FE2DB16}"/>
    <dgm:cxn modelId="{7BB7E0D4-7FE4-42A5-9395-2C3F6375569A}" type="presOf" srcId="{626A0349-56B2-421B-9014-3F5C57D93DFA}" destId="{E586477B-8B7A-49EE-9D41-14472FF0CD6C}" srcOrd="0" destOrd="0" presId="urn:microsoft.com/office/officeart/2005/8/layout/cycle7"/>
    <dgm:cxn modelId="{F9F83CD2-A16E-445A-8712-DAA35C84F3F8}" type="presOf" srcId="{532E1CB6-B752-4CF1-BEF2-04A662989FE4}" destId="{D41788DC-C3F6-4AF7-B8BC-F6CA70D637AB}" srcOrd="0" destOrd="0" presId="urn:microsoft.com/office/officeart/2005/8/layout/cycle7"/>
    <dgm:cxn modelId="{26DC18E9-EC30-4B11-B638-185F53B52EF5}" type="presOf" srcId="{F908EA37-0768-4B4F-B110-943B6575DEEE}" destId="{9E79FBA2-3801-4A91-BF96-4549EBD891DF}" srcOrd="0" destOrd="0" presId="urn:microsoft.com/office/officeart/2005/8/layout/cycle7"/>
    <dgm:cxn modelId="{58AC375D-D3DA-4807-B712-F7355CBECFBF}" type="presOf" srcId="{E6E46969-45A2-4EC8-828D-CA1C92670A3F}" destId="{6390CB8D-6E65-4527-99EF-1382CCA2B8BB}" srcOrd="0" destOrd="0" presId="urn:microsoft.com/office/officeart/2005/8/layout/cycle7"/>
    <dgm:cxn modelId="{DD9B3DE1-225B-412B-A080-B7EE9056CBDF}" type="presOf" srcId="{5C92948B-C56B-475B-BDD5-17DE7FE2DB16}" destId="{B387A735-2B31-4699-A9C2-8467FA6CFB3B}" srcOrd="1" destOrd="0" presId="urn:microsoft.com/office/officeart/2005/8/layout/cycle7"/>
    <dgm:cxn modelId="{4F32C946-694C-429D-808C-18C9432C7FD2}" type="presOf" srcId="{8BD2CB46-2EF6-4754-868F-84C14060C323}" destId="{64378CCC-51FE-4796-A196-B940FE6AB0F4}" srcOrd="0" destOrd="0" presId="urn:microsoft.com/office/officeart/2005/8/layout/cycle7"/>
    <dgm:cxn modelId="{56840F0F-8D82-4840-B894-CB315D222136}" type="presParOf" srcId="{D41788DC-C3F6-4AF7-B8BC-F6CA70D637AB}" destId="{45F3D66F-5BF7-4AD3-9AC5-46FDD5403CA8}" srcOrd="0" destOrd="0" presId="urn:microsoft.com/office/officeart/2005/8/layout/cycle7"/>
    <dgm:cxn modelId="{98A08D48-BE1A-4270-A810-5DC4C511C96C}" type="presParOf" srcId="{D41788DC-C3F6-4AF7-B8BC-F6CA70D637AB}" destId="{E45FF580-4315-47BF-BC86-4E740F1249AD}" srcOrd="1" destOrd="0" presId="urn:microsoft.com/office/officeart/2005/8/layout/cycle7"/>
    <dgm:cxn modelId="{05B7B47B-0DEA-4AA9-8113-2DC93D2C50F3}" type="presParOf" srcId="{E45FF580-4315-47BF-BC86-4E740F1249AD}" destId="{F6C27B0B-97D0-489C-BBB9-5014594D588B}" srcOrd="0" destOrd="0" presId="urn:microsoft.com/office/officeart/2005/8/layout/cycle7"/>
    <dgm:cxn modelId="{CB2E1170-307F-41DA-B493-4D0417C8A1BB}" type="presParOf" srcId="{D41788DC-C3F6-4AF7-B8BC-F6CA70D637AB}" destId="{64378CCC-51FE-4796-A196-B940FE6AB0F4}" srcOrd="2" destOrd="0" presId="urn:microsoft.com/office/officeart/2005/8/layout/cycle7"/>
    <dgm:cxn modelId="{7C88F4DB-6648-48D2-98FF-25808FB82499}" type="presParOf" srcId="{D41788DC-C3F6-4AF7-B8BC-F6CA70D637AB}" destId="{6390CB8D-6E65-4527-99EF-1382CCA2B8BB}" srcOrd="3" destOrd="0" presId="urn:microsoft.com/office/officeart/2005/8/layout/cycle7"/>
    <dgm:cxn modelId="{19F55028-AFF3-47CC-B09C-2D3592B938BB}" type="presParOf" srcId="{6390CB8D-6E65-4527-99EF-1382CCA2B8BB}" destId="{E705CD2E-3866-452C-A137-65BF95ADCD7B}" srcOrd="0" destOrd="0" presId="urn:microsoft.com/office/officeart/2005/8/layout/cycle7"/>
    <dgm:cxn modelId="{E15135BD-D09C-4BED-B864-86E7A5BCC4BC}" type="presParOf" srcId="{D41788DC-C3F6-4AF7-B8BC-F6CA70D637AB}" destId="{9E79FBA2-3801-4A91-BF96-4549EBD891DF}" srcOrd="4" destOrd="0" presId="urn:microsoft.com/office/officeart/2005/8/layout/cycle7"/>
    <dgm:cxn modelId="{723E0C91-41B6-43FF-A61D-9E52AE9C5E30}" type="presParOf" srcId="{D41788DC-C3F6-4AF7-B8BC-F6CA70D637AB}" destId="{E586477B-8B7A-49EE-9D41-14472FF0CD6C}" srcOrd="5" destOrd="0" presId="urn:microsoft.com/office/officeart/2005/8/layout/cycle7"/>
    <dgm:cxn modelId="{67AF6331-AD1C-4193-8FCE-DCB9B60851B8}" type="presParOf" srcId="{E586477B-8B7A-49EE-9D41-14472FF0CD6C}" destId="{ABA1C89B-4CF8-4F7B-B989-D4B6C6AFFA8B}" srcOrd="0" destOrd="0" presId="urn:microsoft.com/office/officeart/2005/8/layout/cycle7"/>
    <dgm:cxn modelId="{C8DBED83-BCD4-4F2D-9ED7-04EC014824F4}" type="presParOf" srcId="{D41788DC-C3F6-4AF7-B8BC-F6CA70D637AB}" destId="{D8A66EC1-E11F-4675-AC82-822A3141946C}" srcOrd="6" destOrd="0" presId="urn:microsoft.com/office/officeart/2005/8/layout/cycle7"/>
    <dgm:cxn modelId="{2676AF20-21CC-4310-B0B2-F77C6B3EC943}" type="presParOf" srcId="{D41788DC-C3F6-4AF7-B8BC-F6CA70D637AB}" destId="{DF210E99-13B1-4B2A-8CFC-54741B0FDEB9}" srcOrd="7" destOrd="0" presId="urn:microsoft.com/office/officeart/2005/8/layout/cycle7"/>
    <dgm:cxn modelId="{2A93C209-2A32-42AF-A999-C0AB6A46AAA5}" type="presParOf" srcId="{DF210E99-13B1-4B2A-8CFC-54741B0FDEB9}" destId="{B387A735-2B31-4699-A9C2-8467FA6CFB3B}" srcOrd="0" destOrd="0" presId="urn:microsoft.com/office/officeart/2005/8/layout/cycle7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297D414C-01CC-4151-AC4B-04B4BFF9F342}" type="doc">
      <dgm:prSet loTypeId="urn:microsoft.com/office/officeart/2005/8/layout/hierarchy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7982791F-A63B-4885-8EB9-5F4E3C8E4F01}">
      <dgm:prSet phldrT="[Text]" custT="1"/>
      <dgm:spPr>
        <a:solidFill>
          <a:schemeClr val="accent1">
            <a:lumMod val="20000"/>
            <a:lumOff val="80000"/>
            <a:alpha val="90000"/>
          </a:schemeClr>
        </a:solidFill>
        <a:ln>
          <a:solidFill>
            <a:srgbClr val="FF0000"/>
          </a:solidFill>
        </a:ln>
      </dgm:spPr>
      <dgm:t>
        <a:bodyPr/>
        <a:lstStyle/>
        <a:p>
          <a:r>
            <a:rPr lang="en-US" sz="2400" dirty="0" smtClean="0">
              <a:solidFill>
                <a:srgbClr val="7030A0"/>
              </a:solidFill>
              <a:latin typeface="NikoshBAN" panose="02000000000000000000" pitchFamily="2" charset="0"/>
              <a:cs typeface="NikoshBAN" panose="02000000000000000000" pitchFamily="2" charset="0"/>
            </a:rPr>
            <a:t>Article</a:t>
          </a:r>
          <a:endParaRPr lang="en-US" sz="2400" dirty="0">
            <a:solidFill>
              <a:srgbClr val="7030A0"/>
            </a:solidFill>
            <a:latin typeface="NikoshBAN" panose="02000000000000000000" pitchFamily="2" charset="0"/>
            <a:cs typeface="NikoshBAN" panose="02000000000000000000" pitchFamily="2" charset="0"/>
          </a:endParaRPr>
        </a:p>
      </dgm:t>
    </dgm:pt>
    <dgm:pt modelId="{B30B5BD4-28AC-441D-9F18-C24686EE3BD3}" type="parTrans" cxnId="{345D1823-35EA-4203-9565-6ADB6D79920D}">
      <dgm:prSet/>
      <dgm:spPr/>
      <dgm:t>
        <a:bodyPr/>
        <a:lstStyle/>
        <a:p>
          <a:endParaRPr lang="en-US"/>
        </a:p>
      </dgm:t>
    </dgm:pt>
    <dgm:pt modelId="{8456657C-C419-4C1C-BB82-0103EE189FFE}" type="sibTrans" cxnId="{345D1823-35EA-4203-9565-6ADB6D79920D}">
      <dgm:prSet/>
      <dgm:spPr/>
      <dgm:t>
        <a:bodyPr/>
        <a:lstStyle/>
        <a:p>
          <a:endParaRPr lang="en-US"/>
        </a:p>
      </dgm:t>
    </dgm:pt>
    <dgm:pt modelId="{9AE9C565-3081-4363-B47B-DC49FE28C31E}">
      <dgm:prSet phldrT="[Text]"/>
      <dgm:spPr>
        <a:solidFill>
          <a:srgbClr val="92D050">
            <a:alpha val="90000"/>
          </a:srgbClr>
        </a:solidFill>
        <a:ln>
          <a:solidFill>
            <a:srgbClr val="FF0000"/>
          </a:solidFill>
        </a:ln>
      </dgm:spPr>
      <dgm:t>
        <a:bodyPr/>
        <a:lstStyle/>
        <a:p>
          <a:r>
            <a:rPr lang="en-US" dirty="0" smtClean="0">
              <a:solidFill>
                <a:srgbClr val="FF0000"/>
              </a:solidFill>
            </a:rPr>
            <a:t>Definite</a:t>
          </a:r>
          <a:endParaRPr lang="en-US" dirty="0">
            <a:solidFill>
              <a:srgbClr val="FF0000"/>
            </a:solidFill>
          </a:endParaRPr>
        </a:p>
      </dgm:t>
    </dgm:pt>
    <dgm:pt modelId="{6E1B4762-F04D-4890-B061-3DB86AA237DF}" type="parTrans" cxnId="{A65EDEA1-0FF3-4D99-8C6F-EEA9A6D9F4B2}">
      <dgm:prSet/>
      <dgm:spPr/>
      <dgm:t>
        <a:bodyPr/>
        <a:lstStyle/>
        <a:p>
          <a:endParaRPr lang="en-US"/>
        </a:p>
      </dgm:t>
    </dgm:pt>
    <dgm:pt modelId="{A940FE6C-1372-4163-92E6-03FAB93C726A}" type="sibTrans" cxnId="{A65EDEA1-0FF3-4D99-8C6F-EEA9A6D9F4B2}">
      <dgm:prSet/>
      <dgm:spPr/>
      <dgm:t>
        <a:bodyPr/>
        <a:lstStyle/>
        <a:p>
          <a:endParaRPr lang="en-US"/>
        </a:p>
      </dgm:t>
    </dgm:pt>
    <dgm:pt modelId="{049054D2-4C12-411A-9437-17FC503C167D}">
      <dgm:prSet phldrT="[Text]"/>
      <dgm:spPr>
        <a:ln>
          <a:solidFill>
            <a:srgbClr val="FF0000"/>
          </a:solidFill>
        </a:ln>
      </dgm:spPr>
      <dgm:t>
        <a:bodyPr/>
        <a:lstStyle/>
        <a:p>
          <a:r>
            <a:rPr lang="en-US" dirty="0" smtClean="0">
              <a:solidFill>
                <a:srgbClr val="FF0000"/>
              </a:solidFill>
            </a:rPr>
            <a:t>The</a:t>
          </a:r>
          <a:endParaRPr lang="en-US" dirty="0">
            <a:solidFill>
              <a:srgbClr val="FF0000"/>
            </a:solidFill>
          </a:endParaRPr>
        </a:p>
      </dgm:t>
    </dgm:pt>
    <dgm:pt modelId="{AE7E700D-0922-4739-903B-99F0FA1F4F8D}" type="parTrans" cxnId="{3F593B96-AF5D-4C35-B6A0-1BD873ECB508}">
      <dgm:prSet/>
      <dgm:spPr/>
      <dgm:t>
        <a:bodyPr/>
        <a:lstStyle/>
        <a:p>
          <a:endParaRPr lang="en-US"/>
        </a:p>
      </dgm:t>
    </dgm:pt>
    <dgm:pt modelId="{A7C573A4-82EF-4B44-B5FF-3B11437A1064}" type="sibTrans" cxnId="{3F593B96-AF5D-4C35-B6A0-1BD873ECB508}">
      <dgm:prSet/>
      <dgm:spPr/>
      <dgm:t>
        <a:bodyPr/>
        <a:lstStyle/>
        <a:p>
          <a:endParaRPr lang="en-US"/>
        </a:p>
      </dgm:t>
    </dgm:pt>
    <dgm:pt modelId="{9145F05C-59B7-4870-95A1-5F81D229A6CA}">
      <dgm:prSet phldrT="[Text]"/>
      <dgm:spPr>
        <a:solidFill>
          <a:schemeClr val="accent4">
            <a:lumMod val="40000"/>
            <a:lumOff val="60000"/>
            <a:alpha val="90000"/>
          </a:schemeClr>
        </a:solidFill>
        <a:ln>
          <a:solidFill>
            <a:srgbClr val="FF0000"/>
          </a:solidFill>
        </a:ln>
      </dgm:spPr>
      <dgm:t>
        <a:bodyPr/>
        <a:lstStyle/>
        <a:p>
          <a:r>
            <a:rPr lang="en-US" dirty="0" smtClean="0">
              <a:solidFill>
                <a:srgbClr val="0070C0"/>
              </a:solidFill>
            </a:rPr>
            <a:t>Indefinite</a:t>
          </a:r>
          <a:endParaRPr lang="en-US" dirty="0">
            <a:solidFill>
              <a:srgbClr val="0070C0"/>
            </a:solidFill>
          </a:endParaRPr>
        </a:p>
      </dgm:t>
    </dgm:pt>
    <dgm:pt modelId="{45712621-11C0-4BC1-A52F-D3DC2C195C8E}" type="parTrans" cxnId="{82C51E67-FA84-49F9-9296-D9BB0E317A19}">
      <dgm:prSet/>
      <dgm:spPr/>
      <dgm:t>
        <a:bodyPr/>
        <a:lstStyle/>
        <a:p>
          <a:endParaRPr lang="en-US"/>
        </a:p>
      </dgm:t>
    </dgm:pt>
    <dgm:pt modelId="{71AAAC83-010F-457E-8C92-0C30C47E4E73}" type="sibTrans" cxnId="{82C51E67-FA84-49F9-9296-D9BB0E317A19}">
      <dgm:prSet/>
      <dgm:spPr/>
      <dgm:t>
        <a:bodyPr/>
        <a:lstStyle/>
        <a:p>
          <a:endParaRPr lang="en-US"/>
        </a:p>
      </dgm:t>
    </dgm:pt>
    <dgm:pt modelId="{682635BF-0804-48AF-B7E0-5489F498663A}">
      <dgm:prSet phldrT="[Text]"/>
      <dgm:spPr>
        <a:solidFill>
          <a:schemeClr val="accent2">
            <a:lumMod val="20000"/>
            <a:lumOff val="80000"/>
            <a:alpha val="90000"/>
          </a:schemeClr>
        </a:solidFill>
        <a:ln>
          <a:solidFill>
            <a:srgbClr val="FF0000"/>
          </a:solidFill>
        </a:ln>
      </dgm:spPr>
      <dgm:t>
        <a:bodyPr/>
        <a:lstStyle/>
        <a:p>
          <a:r>
            <a:rPr lang="en-US" dirty="0" err="1" smtClean="0">
              <a:solidFill>
                <a:srgbClr val="7030A0"/>
              </a:solidFill>
            </a:rPr>
            <a:t>A,An</a:t>
          </a:r>
          <a:endParaRPr lang="en-US" dirty="0">
            <a:solidFill>
              <a:srgbClr val="7030A0"/>
            </a:solidFill>
          </a:endParaRPr>
        </a:p>
      </dgm:t>
    </dgm:pt>
    <dgm:pt modelId="{F166131A-C5AA-4AAC-88B7-5F16099DCB05}" type="parTrans" cxnId="{238E1905-4D26-4A1C-A112-1EED4673E0AD}">
      <dgm:prSet/>
      <dgm:spPr/>
      <dgm:t>
        <a:bodyPr/>
        <a:lstStyle/>
        <a:p>
          <a:endParaRPr lang="en-US"/>
        </a:p>
      </dgm:t>
    </dgm:pt>
    <dgm:pt modelId="{8FF03D2A-602F-4F7F-BF33-2738916C8561}" type="sibTrans" cxnId="{238E1905-4D26-4A1C-A112-1EED4673E0AD}">
      <dgm:prSet/>
      <dgm:spPr/>
      <dgm:t>
        <a:bodyPr/>
        <a:lstStyle/>
        <a:p>
          <a:endParaRPr lang="en-US"/>
        </a:p>
      </dgm:t>
    </dgm:pt>
    <dgm:pt modelId="{EF03A3A1-06A8-4F5B-8D49-852046D6F214}" type="pres">
      <dgm:prSet presAssocID="{297D414C-01CC-4151-AC4B-04B4BFF9F342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n-US"/>
        </a:p>
      </dgm:t>
    </dgm:pt>
    <dgm:pt modelId="{D9F11391-D24D-41FE-9B34-AE031EE93C21}" type="pres">
      <dgm:prSet presAssocID="{7982791F-A63B-4885-8EB9-5F4E3C8E4F01}" presName="hierRoot1" presStyleCnt="0"/>
      <dgm:spPr/>
    </dgm:pt>
    <dgm:pt modelId="{1789EBBE-D062-4DC7-8C42-F15ABE285401}" type="pres">
      <dgm:prSet presAssocID="{7982791F-A63B-4885-8EB9-5F4E3C8E4F01}" presName="composite" presStyleCnt="0"/>
      <dgm:spPr/>
    </dgm:pt>
    <dgm:pt modelId="{3C3B7491-6BAC-48E3-87FB-EC9D931CB349}" type="pres">
      <dgm:prSet presAssocID="{7982791F-A63B-4885-8EB9-5F4E3C8E4F01}" presName="background" presStyleLbl="node0" presStyleIdx="0" presStyleCnt="1"/>
      <dgm:spPr/>
    </dgm:pt>
    <dgm:pt modelId="{2BB85807-59AB-4FF5-9EF0-DEDF20604EC2}" type="pres">
      <dgm:prSet presAssocID="{7982791F-A63B-4885-8EB9-5F4E3C8E4F01}" presName="text" presStyleLbl="fgAcc0" presStyleIdx="0" presStyleCnt="1" custScaleX="30612" custScaleY="16026" custLinFactNeighborX="-23675" custLinFactNeighborY="22647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67C4554F-5C20-4105-9E82-922217EFDDD1}" type="pres">
      <dgm:prSet presAssocID="{7982791F-A63B-4885-8EB9-5F4E3C8E4F01}" presName="hierChild2" presStyleCnt="0"/>
      <dgm:spPr/>
    </dgm:pt>
    <dgm:pt modelId="{00176DFE-7B09-414D-8E86-B092BEB22AC9}" type="pres">
      <dgm:prSet presAssocID="{6E1B4762-F04D-4890-B061-3DB86AA237DF}" presName="Name10" presStyleLbl="parChTrans1D2" presStyleIdx="0" presStyleCnt="2"/>
      <dgm:spPr/>
      <dgm:t>
        <a:bodyPr/>
        <a:lstStyle/>
        <a:p>
          <a:endParaRPr lang="en-US"/>
        </a:p>
      </dgm:t>
    </dgm:pt>
    <dgm:pt modelId="{EF070FC5-2263-4A59-A621-6E897DDE3612}" type="pres">
      <dgm:prSet presAssocID="{9AE9C565-3081-4363-B47B-DC49FE28C31E}" presName="hierRoot2" presStyleCnt="0"/>
      <dgm:spPr/>
    </dgm:pt>
    <dgm:pt modelId="{3D7003FC-094E-413B-A492-CA24AD683520}" type="pres">
      <dgm:prSet presAssocID="{9AE9C565-3081-4363-B47B-DC49FE28C31E}" presName="composite2" presStyleCnt="0"/>
      <dgm:spPr/>
    </dgm:pt>
    <dgm:pt modelId="{1C3E5D4C-54FC-4A99-A692-89ADAF0E348F}" type="pres">
      <dgm:prSet presAssocID="{9AE9C565-3081-4363-B47B-DC49FE28C31E}" presName="background2" presStyleLbl="node2" presStyleIdx="0" presStyleCnt="2"/>
      <dgm:spPr/>
    </dgm:pt>
    <dgm:pt modelId="{B35DCA90-291C-4764-8BF9-E501B8CC8211}" type="pres">
      <dgm:prSet presAssocID="{9AE9C565-3081-4363-B47B-DC49FE28C31E}" presName="text2" presStyleLbl="fgAcc2" presStyleIdx="0" presStyleCnt="2" custScaleX="28516" custScaleY="11388" custLinFactNeighborX="-12590" custLinFactNeighborY="-1441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3FCB92E4-3A95-4DB9-9310-AEF2873C5B24}" type="pres">
      <dgm:prSet presAssocID="{9AE9C565-3081-4363-B47B-DC49FE28C31E}" presName="hierChild3" presStyleCnt="0"/>
      <dgm:spPr/>
    </dgm:pt>
    <dgm:pt modelId="{63F709C8-430B-4A39-833A-DEA3001D2B99}" type="pres">
      <dgm:prSet presAssocID="{AE7E700D-0922-4739-903B-99F0FA1F4F8D}" presName="Name17" presStyleLbl="parChTrans1D3" presStyleIdx="0" presStyleCnt="2"/>
      <dgm:spPr/>
      <dgm:t>
        <a:bodyPr/>
        <a:lstStyle/>
        <a:p>
          <a:endParaRPr lang="en-US"/>
        </a:p>
      </dgm:t>
    </dgm:pt>
    <dgm:pt modelId="{FC9E9DCF-90B4-4E7F-B4F8-62DD854C3A75}" type="pres">
      <dgm:prSet presAssocID="{049054D2-4C12-411A-9437-17FC503C167D}" presName="hierRoot3" presStyleCnt="0"/>
      <dgm:spPr/>
    </dgm:pt>
    <dgm:pt modelId="{2B78B0B3-3FF9-42F6-BEC8-14A0994B0B1A}" type="pres">
      <dgm:prSet presAssocID="{049054D2-4C12-411A-9437-17FC503C167D}" presName="composite3" presStyleCnt="0"/>
      <dgm:spPr/>
    </dgm:pt>
    <dgm:pt modelId="{4EDD1151-05CF-44F4-A5C4-30467839A0C2}" type="pres">
      <dgm:prSet presAssocID="{049054D2-4C12-411A-9437-17FC503C167D}" presName="background3" presStyleLbl="node3" presStyleIdx="0" presStyleCnt="2"/>
      <dgm:spPr/>
    </dgm:pt>
    <dgm:pt modelId="{8C7FE20C-0FB7-4F84-B690-E09EE4B68797}" type="pres">
      <dgm:prSet presAssocID="{049054D2-4C12-411A-9437-17FC503C167D}" presName="text3" presStyleLbl="fgAcc3" presStyleIdx="0" presStyleCnt="2" custScaleX="29122" custScaleY="17097" custLinFactNeighborX="-13890" custLinFactNeighborY="-25176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1B39E33D-FEAB-4B1D-853A-29CB162911F2}" type="pres">
      <dgm:prSet presAssocID="{049054D2-4C12-411A-9437-17FC503C167D}" presName="hierChild4" presStyleCnt="0"/>
      <dgm:spPr/>
    </dgm:pt>
    <dgm:pt modelId="{56ACFC9E-9BD2-4F37-A5B5-BFCD43B4E0D8}" type="pres">
      <dgm:prSet presAssocID="{45712621-11C0-4BC1-A52F-D3DC2C195C8E}" presName="Name10" presStyleLbl="parChTrans1D2" presStyleIdx="1" presStyleCnt="2"/>
      <dgm:spPr/>
      <dgm:t>
        <a:bodyPr/>
        <a:lstStyle/>
        <a:p>
          <a:endParaRPr lang="en-US"/>
        </a:p>
      </dgm:t>
    </dgm:pt>
    <dgm:pt modelId="{808FAB74-FE1E-4AC8-AE6E-45194A5EE18B}" type="pres">
      <dgm:prSet presAssocID="{9145F05C-59B7-4870-95A1-5F81D229A6CA}" presName="hierRoot2" presStyleCnt="0"/>
      <dgm:spPr/>
    </dgm:pt>
    <dgm:pt modelId="{1F5684A0-BAF4-4641-8FDF-DD23F3BCA571}" type="pres">
      <dgm:prSet presAssocID="{9145F05C-59B7-4870-95A1-5F81D229A6CA}" presName="composite2" presStyleCnt="0"/>
      <dgm:spPr/>
    </dgm:pt>
    <dgm:pt modelId="{80F20C84-2B2F-4353-A92C-3E1C2D35CE77}" type="pres">
      <dgm:prSet presAssocID="{9145F05C-59B7-4870-95A1-5F81D229A6CA}" presName="background2" presStyleLbl="node2" presStyleIdx="1" presStyleCnt="2"/>
      <dgm:spPr/>
    </dgm:pt>
    <dgm:pt modelId="{B7A60B04-1A09-4407-8606-2A12AB756BB6}" type="pres">
      <dgm:prSet presAssocID="{9145F05C-59B7-4870-95A1-5F81D229A6CA}" presName="text2" presStyleLbl="fgAcc2" presStyleIdx="1" presStyleCnt="2" custScaleX="33631" custScaleY="12129" custLinFactNeighborX="-12167" custLinFactNeighborY="11486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02D5E919-1029-4019-A0CB-5BB216FB02CD}" type="pres">
      <dgm:prSet presAssocID="{9145F05C-59B7-4870-95A1-5F81D229A6CA}" presName="hierChild3" presStyleCnt="0"/>
      <dgm:spPr/>
    </dgm:pt>
    <dgm:pt modelId="{3E1AEE91-349F-4C03-AC3A-8D1201BF6F94}" type="pres">
      <dgm:prSet presAssocID="{F166131A-C5AA-4AAC-88B7-5F16099DCB05}" presName="Name17" presStyleLbl="parChTrans1D3" presStyleIdx="1" presStyleCnt="2"/>
      <dgm:spPr/>
      <dgm:t>
        <a:bodyPr/>
        <a:lstStyle/>
        <a:p>
          <a:endParaRPr lang="en-US"/>
        </a:p>
      </dgm:t>
    </dgm:pt>
    <dgm:pt modelId="{FD725FB6-CD3F-4221-A0A5-1506B56158C8}" type="pres">
      <dgm:prSet presAssocID="{682635BF-0804-48AF-B7E0-5489F498663A}" presName="hierRoot3" presStyleCnt="0"/>
      <dgm:spPr/>
    </dgm:pt>
    <dgm:pt modelId="{FF19A962-7B8D-4DC4-A45C-2DF0CAB71BF4}" type="pres">
      <dgm:prSet presAssocID="{682635BF-0804-48AF-B7E0-5489F498663A}" presName="composite3" presStyleCnt="0"/>
      <dgm:spPr/>
    </dgm:pt>
    <dgm:pt modelId="{FFFD4874-16F4-40E3-83F5-7192750FB18D}" type="pres">
      <dgm:prSet presAssocID="{682635BF-0804-48AF-B7E0-5489F498663A}" presName="background3" presStyleLbl="node3" presStyleIdx="1" presStyleCnt="2"/>
      <dgm:spPr/>
    </dgm:pt>
    <dgm:pt modelId="{28CB1600-823F-4333-B863-811FAEC91672}" type="pres">
      <dgm:prSet presAssocID="{682635BF-0804-48AF-B7E0-5489F498663A}" presName="text3" presStyleLbl="fgAcc3" presStyleIdx="1" presStyleCnt="2" custScaleX="33831" custScaleY="13486" custLinFactNeighborX="1092" custLinFactNeighborY="-10321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49132F8B-1875-43EF-A5DB-D4B96792F137}" type="pres">
      <dgm:prSet presAssocID="{682635BF-0804-48AF-B7E0-5489F498663A}" presName="hierChild4" presStyleCnt="0"/>
      <dgm:spPr/>
    </dgm:pt>
  </dgm:ptLst>
  <dgm:cxnLst>
    <dgm:cxn modelId="{061E056E-3D63-4CE7-AA9D-D2360D301356}" type="presOf" srcId="{9145F05C-59B7-4870-95A1-5F81D229A6CA}" destId="{B7A60B04-1A09-4407-8606-2A12AB756BB6}" srcOrd="0" destOrd="0" presId="urn:microsoft.com/office/officeart/2005/8/layout/hierarchy1"/>
    <dgm:cxn modelId="{541DAB52-55F8-4167-991F-5F604F0A2591}" type="presOf" srcId="{AE7E700D-0922-4739-903B-99F0FA1F4F8D}" destId="{63F709C8-430B-4A39-833A-DEA3001D2B99}" srcOrd="0" destOrd="0" presId="urn:microsoft.com/office/officeart/2005/8/layout/hierarchy1"/>
    <dgm:cxn modelId="{82C51E67-FA84-49F9-9296-D9BB0E317A19}" srcId="{7982791F-A63B-4885-8EB9-5F4E3C8E4F01}" destId="{9145F05C-59B7-4870-95A1-5F81D229A6CA}" srcOrd="1" destOrd="0" parTransId="{45712621-11C0-4BC1-A52F-D3DC2C195C8E}" sibTransId="{71AAAC83-010F-457E-8C92-0C30C47E4E73}"/>
    <dgm:cxn modelId="{E5D959F9-20DB-4365-8155-3AAE0566CD75}" type="presOf" srcId="{049054D2-4C12-411A-9437-17FC503C167D}" destId="{8C7FE20C-0FB7-4F84-B690-E09EE4B68797}" srcOrd="0" destOrd="0" presId="urn:microsoft.com/office/officeart/2005/8/layout/hierarchy1"/>
    <dgm:cxn modelId="{A65EDEA1-0FF3-4D99-8C6F-EEA9A6D9F4B2}" srcId="{7982791F-A63B-4885-8EB9-5F4E3C8E4F01}" destId="{9AE9C565-3081-4363-B47B-DC49FE28C31E}" srcOrd="0" destOrd="0" parTransId="{6E1B4762-F04D-4890-B061-3DB86AA237DF}" sibTransId="{A940FE6C-1372-4163-92E6-03FAB93C726A}"/>
    <dgm:cxn modelId="{BBA11708-9F6D-4F8D-BD05-A85E8EFE4564}" type="presOf" srcId="{6E1B4762-F04D-4890-B061-3DB86AA237DF}" destId="{00176DFE-7B09-414D-8E86-B092BEB22AC9}" srcOrd="0" destOrd="0" presId="urn:microsoft.com/office/officeart/2005/8/layout/hierarchy1"/>
    <dgm:cxn modelId="{3F593B96-AF5D-4C35-B6A0-1BD873ECB508}" srcId="{9AE9C565-3081-4363-B47B-DC49FE28C31E}" destId="{049054D2-4C12-411A-9437-17FC503C167D}" srcOrd="0" destOrd="0" parTransId="{AE7E700D-0922-4739-903B-99F0FA1F4F8D}" sibTransId="{A7C573A4-82EF-4B44-B5FF-3B11437A1064}"/>
    <dgm:cxn modelId="{0B1CE2BD-36DC-4231-8EB5-DE512071E181}" type="presOf" srcId="{F166131A-C5AA-4AAC-88B7-5F16099DCB05}" destId="{3E1AEE91-349F-4C03-AC3A-8D1201BF6F94}" srcOrd="0" destOrd="0" presId="urn:microsoft.com/office/officeart/2005/8/layout/hierarchy1"/>
    <dgm:cxn modelId="{8849D173-D2C5-4D5A-818F-E481AED45C97}" type="presOf" srcId="{9AE9C565-3081-4363-B47B-DC49FE28C31E}" destId="{B35DCA90-291C-4764-8BF9-E501B8CC8211}" srcOrd="0" destOrd="0" presId="urn:microsoft.com/office/officeart/2005/8/layout/hierarchy1"/>
    <dgm:cxn modelId="{238E1905-4D26-4A1C-A112-1EED4673E0AD}" srcId="{9145F05C-59B7-4870-95A1-5F81D229A6CA}" destId="{682635BF-0804-48AF-B7E0-5489F498663A}" srcOrd="0" destOrd="0" parTransId="{F166131A-C5AA-4AAC-88B7-5F16099DCB05}" sibTransId="{8FF03D2A-602F-4F7F-BF33-2738916C8561}"/>
    <dgm:cxn modelId="{345D1823-35EA-4203-9565-6ADB6D79920D}" srcId="{297D414C-01CC-4151-AC4B-04B4BFF9F342}" destId="{7982791F-A63B-4885-8EB9-5F4E3C8E4F01}" srcOrd="0" destOrd="0" parTransId="{B30B5BD4-28AC-441D-9F18-C24686EE3BD3}" sibTransId="{8456657C-C419-4C1C-BB82-0103EE189FFE}"/>
    <dgm:cxn modelId="{5CA0068C-F815-44CB-B6A4-12F4E2987321}" type="presOf" srcId="{682635BF-0804-48AF-B7E0-5489F498663A}" destId="{28CB1600-823F-4333-B863-811FAEC91672}" srcOrd="0" destOrd="0" presId="urn:microsoft.com/office/officeart/2005/8/layout/hierarchy1"/>
    <dgm:cxn modelId="{7EDB8831-59FF-4F7B-B558-8B46D9CC5654}" type="presOf" srcId="{45712621-11C0-4BC1-A52F-D3DC2C195C8E}" destId="{56ACFC9E-9BD2-4F37-A5B5-BFCD43B4E0D8}" srcOrd="0" destOrd="0" presId="urn:microsoft.com/office/officeart/2005/8/layout/hierarchy1"/>
    <dgm:cxn modelId="{66330C45-066C-49A4-9521-D47E0F9C99ED}" type="presOf" srcId="{7982791F-A63B-4885-8EB9-5F4E3C8E4F01}" destId="{2BB85807-59AB-4FF5-9EF0-DEDF20604EC2}" srcOrd="0" destOrd="0" presId="urn:microsoft.com/office/officeart/2005/8/layout/hierarchy1"/>
    <dgm:cxn modelId="{A18A743A-6279-4E75-8CFA-D68E843C4150}" type="presOf" srcId="{297D414C-01CC-4151-AC4B-04B4BFF9F342}" destId="{EF03A3A1-06A8-4F5B-8D49-852046D6F214}" srcOrd="0" destOrd="0" presId="urn:microsoft.com/office/officeart/2005/8/layout/hierarchy1"/>
    <dgm:cxn modelId="{2BFD83C1-72C8-4A2B-9C4B-02498C732688}" type="presParOf" srcId="{EF03A3A1-06A8-4F5B-8D49-852046D6F214}" destId="{D9F11391-D24D-41FE-9B34-AE031EE93C21}" srcOrd="0" destOrd="0" presId="urn:microsoft.com/office/officeart/2005/8/layout/hierarchy1"/>
    <dgm:cxn modelId="{CDF51BD8-F5C3-40A8-9DE8-4CAF26347D42}" type="presParOf" srcId="{D9F11391-D24D-41FE-9B34-AE031EE93C21}" destId="{1789EBBE-D062-4DC7-8C42-F15ABE285401}" srcOrd="0" destOrd="0" presId="urn:microsoft.com/office/officeart/2005/8/layout/hierarchy1"/>
    <dgm:cxn modelId="{7E8C315E-78C2-4F64-BDD4-544BC6C00194}" type="presParOf" srcId="{1789EBBE-D062-4DC7-8C42-F15ABE285401}" destId="{3C3B7491-6BAC-48E3-87FB-EC9D931CB349}" srcOrd="0" destOrd="0" presId="urn:microsoft.com/office/officeart/2005/8/layout/hierarchy1"/>
    <dgm:cxn modelId="{7C5C2472-D2E2-4F9C-B63B-0BA0FCB1A085}" type="presParOf" srcId="{1789EBBE-D062-4DC7-8C42-F15ABE285401}" destId="{2BB85807-59AB-4FF5-9EF0-DEDF20604EC2}" srcOrd="1" destOrd="0" presId="urn:microsoft.com/office/officeart/2005/8/layout/hierarchy1"/>
    <dgm:cxn modelId="{406642AA-9E6B-4AE9-81B6-240B759D1961}" type="presParOf" srcId="{D9F11391-D24D-41FE-9B34-AE031EE93C21}" destId="{67C4554F-5C20-4105-9E82-922217EFDDD1}" srcOrd="1" destOrd="0" presId="urn:microsoft.com/office/officeart/2005/8/layout/hierarchy1"/>
    <dgm:cxn modelId="{FF43AE61-C63F-4433-B84F-A7B948EE2D12}" type="presParOf" srcId="{67C4554F-5C20-4105-9E82-922217EFDDD1}" destId="{00176DFE-7B09-414D-8E86-B092BEB22AC9}" srcOrd="0" destOrd="0" presId="urn:microsoft.com/office/officeart/2005/8/layout/hierarchy1"/>
    <dgm:cxn modelId="{6F945F4D-1F26-4CA4-9CCF-49F4D9C41953}" type="presParOf" srcId="{67C4554F-5C20-4105-9E82-922217EFDDD1}" destId="{EF070FC5-2263-4A59-A621-6E897DDE3612}" srcOrd="1" destOrd="0" presId="urn:microsoft.com/office/officeart/2005/8/layout/hierarchy1"/>
    <dgm:cxn modelId="{7C3BC915-3AAE-4A96-B651-581A196C62EB}" type="presParOf" srcId="{EF070FC5-2263-4A59-A621-6E897DDE3612}" destId="{3D7003FC-094E-413B-A492-CA24AD683520}" srcOrd="0" destOrd="0" presId="urn:microsoft.com/office/officeart/2005/8/layout/hierarchy1"/>
    <dgm:cxn modelId="{56F881D0-3DBC-430D-A5F7-7E0283B8F5C3}" type="presParOf" srcId="{3D7003FC-094E-413B-A492-CA24AD683520}" destId="{1C3E5D4C-54FC-4A99-A692-89ADAF0E348F}" srcOrd="0" destOrd="0" presId="urn:microsoft.com/office/officeart/2005/8/layout/hierarchy1"/>
    <dgm:cxn modelId="{7DB3E7EE-8F72-40B5-9DE1-3EDE6DAED30D}" type="presParOf" srcId="{3D7003FC-094E-413B-A492-CA24AD683520}" destId="{B35DCA90-291C-4764-8BF9-E501B8CC8211}" srcOrd="1" destOrd="0" presId="urn:microsoft.com/office/officeart/2005/8/layout/hierarchy1"/>
    <dgm:cxn modelId="{9ECB6FA4-2B24-4F5D-8417-B36954B45C19}" type="presParOf" srcId="{EF070FC5-2263-4A59-A621-6E897DDE3612}" destId="{3FCB92E4-3A95-4DB9-9310-AEF2873C5B24}" srcOrd="1" destOrd="0" presId="urn:microsoft.com/office/officeart/2005/8/layout/hierarchy1"/>
    <dgm:cxn modelId="{631BEE31-CAF6-4EFF-A980-7D281EAB24BC}" type="presParOf" srcId="{3FCB92E4-3A95-4DB9-9310-AEF2873C5B24}" destId="{63F709C8-430B-4A39-833A-DEA3001D2B99}" srcOrd="0" destOrd="0" presId="urn:microsoft.com/office/officeart/2005/8/layout/hierarchy1"/>
    <dgm:cxn modelId="{F48B2995-A323-419C-9377-DA515BEDC2B1}" type="presParOf" srcId="{3FCB92E4-3A95-4DB9-9310-AEF2873C5B24}" destId="{FC9E9DCF-90B4-4E7F-B4F8-62DD854C3A75}" srcOrd="1" destOrd="0" presId="urn:microsoft.com/office/officeart/2005/8/layout/hierarchy1"/>
    <dgm:cxn modelId="{B21AD808-E477-487B-8880-9E4C2D022456}" type="presParOf" srcId="{FC9E9DCF-90B4-4E7F-B4F8-62DD854C3A75}" destId="{2B78B0B3-3FF9-42F6-BEC8-14A0994B0B1A}" srcOrd="0" destOrd="0" presId="urn:microsoft.com/office/officeart/2005/8/layout/hierarchy1"/>
    <dgm:cxn modelId="{9FD40763-0B93-4BBA-8422-51D374DC0114}" type="presParOf" srcId="{2B78B0B3-3FF9-42F6-BEC8-14A0994B0B1A}" destId="{4EDD1151-05CF-44F4-A5C4-30467839A0C2}" srcOrd="0" destOrd="0" presId="urn:microsoft.com/office/officeart/2005/8/layout/hierarchy1"/>
    <dgm:cxn modelId="{367A055D-6646-4946-A27E-320B4B3E7C13}" type="presParOf" srcId="{2B78B0B3-3FF9-42F6-BEC8-14A0994B0B1A}" destId="{8C7FE20C-0FB7-4F84-B690-E09EE4B68797}" srcOrd="1" destOrd="0" presId="urn:microsoft.com/office/officeart/2005/8/layout/hierarchy1"/>
    <dgm:cxn modelId="{79E34021-88B2-4D4B-97D3-47C241D628BF}" type="presParOf" srcId="{FC9E9DCF-90B4-4E7F-B4F8-62DD854C3A75}" destId="{1B39E33D-FEAB-4B1D-853A-29CB162911F2}" srcOrd="1" destOrd="0" presId="urn:microsoft.com/office/officeart/2005/8/layout/hierarchy1"/>
    <dgm:cxn modelId="{AB984B62-DBC7-4287-810B-252ED0338D79}" type="presParOf" srcId="{67C4554F-5C20-4105-9E82-922217EFDDD1}" destId="{56ACFC9E-9BD2-4F37-A5B5-BFCD43B4E0D8}" srcOrd="2" destOrd="0" presId="urn:microsoft.com/office/officeart/2005/8/layout/hierarchy1"/>
    <dgm:cxn modelId="{7A6D024A-4DF1-403C-A8B0-0E9FA865A287}" type="presParOf" srcId="{67C4554F-5C20-4105-9E82-922217EFDDD1}" destId="{808FAB74-FE1E-4AC8-AE6E-45194A5EE18B}" srcOrd="3" destOrd="0" presId="urn:microsoft.com/office/officeart/2005/8/layout/hierarchy1"/>
    <dgm:cxn modelId="{DF8FBBBF-A4AD-4E88-BE8A-1857535DE765}" type="presParOf" srcId="{808FAB74-FE1E-4AC8-AE6E-45194A5EE18B}" destId="{1F5684A0-BAF4-4641-8FDF-DD23F3BCA571}" srcOrd="0" destOrd="0" presId="urn:microsoft.com/office/officeart/2005/8/layout/hierarchy1"/>
    <dgm:cxn modelId="{8C1130C0-8638-4553-8112-066455449655}" type="presParOf" srcId="{1F5684A0-BAF4-4641-8FDF-DD23F3BCA571}" destId="{80F20C84-2B2F-4353-A92C-3E1C2D35CE77}" srcOrd="0" destOrd="0" presId="urn:microsoft.com/office/officeart/2005/8/layout/hierarchy1"/>
    <dgm:cxn modelId="{8280A4AD-A237-479F-ABE9-69245A1F4084}" type="presParOf" srcId="{1F5684A0-BAF4-4641-8FDF-DD23F3BCA571}" destId="{B7A60B04-1A09-4407-8606-2A12AB756BB6}" srcOrd="1" destOrd="0" presId="urn:microsoft.com/office/officeart/2005/8/layout/hierarchy1"/>
    <dgm:cxn modelId="{EE1588D9-D64E-47DB-9A4A-30102CDAD75D}" type="presParOf" srcId="{808FAB74-FE1E-4AC8-AE6E-45194A5EE18B}" destId="{02D5E919-1029-4019-A0CB-5BB216FB02CD}" srcOrd="1" destOrd="0" presId="urn:microsoft.com/office/officeart/2005/8/layout/hierarchy1"/>
    <dgm:cxn modelId="{2BF36E52-B76C-4E08-B3A9-F1FD48336190}" type="presParOf" srcId="{02D5E919-1029-4019-A0CB-5BB216FB02CD}" destId="{3E1AEE91-349F-4C03-AC3A-8D1201BF6F94}" srcOrd="0" destOrd="0" presId="urn:microsoft.com/office/officeart/2005/8/layout/hierarchy1"/>
    <dgm:cxn modelId="{52234EEA-62FD-40E9-9D42-942285EFCD18}" type="presParOf" srcId="{02D5E919-1029-4019-A0CB-5BB216FB02CD}" destId="{FD725FB6-CD3F-4221-A0A5-1506B56158C8}" srcOrd="1" destOrd="0" presId="urn:microsoft.com/office/officeart/2005/8/layout/hierarchy1"/>
    <dgm:cxn modelId="{AE1A8470-0C0C-4D9A-9A2A-46A694E7D38B}" type="presParOf" srcId="{FD725FB6-CD3F-4221-A0A5-1506B56158C8}" destId="{FF19A962-7B8D-4DC4-A45C-2DF0CAB71BF4}" srcOrd="0" destOrd="0" presId="urn:microsoft.com/office/officeart/2005/8/layout/hierarchy1"/>
    <dgm:cxn modelId="{C8436DE4-77BF-49E3-BA48-B415FF8E0EBD}" type="presParOf" srcId="{FF19A962-7B8D-4DC4-A45C-2DF0CAB71BF4}" destId="{FFFD4874-16F4-40E3-83F5-7192750FB18D}" srcOrd="0" destOrd="0" presId="urn:microsoft.com/office/officeart/2005/8/layout/hierarchy1"/>
    <dgm:cxn modelId="{FF10F2BC-32EF-4133-947A-4947C872DA81}" type="presParOf" srcId="{FF19A962-7B8D-4DC4-A45C-2DF0CAB71BF4}" destId="{28CB1600-823F-4333-B863-811FAEC91672}" srcOrd="1" destOrd="0" presId="urn:microsoft.com/office/officeart/2005/8/layout/hierarchy1"/>
    <dgm:cxn modelId="{294819DD-F91B-424F-9C69-1838AB2B57F7}" type="presParOf" srcId="{FD725FB6-CD3F-4221-A0A5-1506B56158C8}" destId="{49132F8B-1875-43EF-A5DB-D4B96792F137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5F3D66F-5BF7-4AD3-9AC5-46FDD5403CA8}">
      <dsp:nvSpPr>
        <dsp:cNvPr id="0" name=""/>
        <dsp:cNvSpPr/>
      </dsp:nvSpPr>
      <dsp:spPr>
        <a:xfrm>
          <a:off x="2056109" y="70461"/>
          <a:ext cx="1732840" cy="939288"/>
        </a:xfrm>
        <a:prstGeom prst="roundRect">
          <a:avLst>
            <a:gd name="adj" fmla="val 10000"/>
          </a:avLst>
        </a:prstGeom>
        <a:solidFill>
          <a:schemeClr val="accent6">
            <a:lumMod val="20000"/>
            <a:lumOff val="80000"/>
          </a:schemeClr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600" kern="1200" dirty="0" smtClean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rPr>
            <a:t>The</a:t>
          </a:r>
          <a:endParaRPr lang="en-US" sz="3600" kern="1200" dirty="0">
            <a:solidFill>
              <a:schemeClr val="tx1"/>
            </a:solidFill>
            <a:latin typeface="NikoshBAN" panose="02000000000000000000" pitchFamily="2" charset="0"/>
            <a:cs typeface="NikoshBAN" panose="02000000000000000000" pitchFamily="2" charset="0"/>
          </a:endParaRPr>
        </a:p>
      </dsp:txBody>
      <dsp:txXfrm>
        <a:off x="2083620" y="97972"/>
        <a:ext cx="1677818" cy="884266"/>
      </dsp:txXfrm>
    </dsp:sp>
    <dsp:sp modelId="{E45FF580-4315-47BF-BC86-4E740F1249AD}">
      <dsp:nvSpPr>
        <dsp:cNvPr id="0" name=""/>
        <dsp:cNvSpPr/>
      </dsp:nvSpPr>
      <dsp:spPr>
        <a:xfrm rot="2987917">
          <a:off x="3991144" y="1841744"/>
          <a:ext cx="219778" cy="185725"/>
        </a:xfrm>
        <a:prstGeom prst="left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700" kern="1200"/>
        </a:p>
      </dsp:txBody>
      <dsp:txXfrm>
        <a:off x="4046862" y="1878889"/>
        <a:ext cx="108343" cy="111435"/>
      </dsp:txXfrm>
    </dsp:sp>
    <dsp:sp modelId="{64378CCC-51FE-4796-A196-B940FE6AB0F4}">
      <dsp:nvSpPr>
        <dsp:cNvPr id="0" name=""/>
        <dsp:cNvSpPr/>
      </dsp:nvSpPr>
      <dsp:spPr>
        <a:xfrm>
          <a:off x="4353189" y="2859465"/>
          <a:ext cx="1727570" cy="791232"/>
        </a:xfrm>
        <a:prstGeom prst="roundRect">
          <a:avLst>
            <a:gd name="adj" fmla="val 10000"/>
          </a:avLst>
        </a:prstGeom>
        <a:solidFill>
          <a:schemeClr val="accent5">
            <a:lumMod val="20000"/>
            <a:lumOff val="80000"/>
          </a:schemeClr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9540" tIns="129540" rIns="129540" bIns="129540" numCol="1" spcCol="1270" anchor="ctr" anchorCtr="0">
          <a:noAutofit/>
        </a:bodyPr>
        <a:lstStyle/>
        <a:p>
          <a:pPr lvl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400" kern="1200" dirty="0" smtClean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rPr>
            <a:t>An</a:t>
          </a:r>
          <a:endParaRPr lang="en-US" sz="3400" kern="1200" dirty="0">
            <a:solidFill>
              <a:schemeClr val="tx1"/>
            </a:solidFill>
            <a:latin typeface="NikoshBAN" panose="02000000000000000000" pitchFamily="2" charset="0"/>
            <a:cs typeface="NikoshBAN" panose="02000000000000000000" pitchFamily="2" charset="0"/>
          </a:endParaRPr>
        </a:p>
      </dsp:txBody>
      <dsp:txXfrm>
        <a:off x="4376363" y="2882639"/>
        <a:ext cx="1681222" cy="744884"/>
      </dsp:txXfrm>
    </dsp:sp>
    <dsp:sp modelId="{6390CB8D-6E65-4527-99EF-1382CCA2B8BB}">
      <dsp:nvSpPr>
        <dsp:cNvPr id="0" name=""/>
        <dsp:cNvSpPr/>
      </dsp:nvSpPr>
      <dsp:spPr>
        <a:xfrm rot="10728833">
          <a:off x="2910053" y="3154203"/>
          <a:ext cx="304747" cy="290973"/>
        </a:xfrm>
        <a:prstGeom prst="left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200" kern="1200"/>
        </a:p>
      </dsp:txBody>
      <dsp:txXfrm rot="10800000">
        <a:off x="2997345" y="3212398"/>
        <a:ext cx="130163" cy="174583"/>
      </dsp:txXfrm>
    </dsp:sp>
    <dsp:sp modelId="{9E79FBA2-3801-4A91-BF96-4549EBD891DF}">
      <dsp:nvSpPr>
        <dsp:cNvPr id="0" name=""/>
        <dsp:cNvSpPr/>
      </dsp:nvSpPr>
      <dsp:spPr>
        <a:xfrm>
          <a:off x="0" y="2959082"/>
          <a:ext cx="1771665" cy="771346"/>
        </a:xfrm>
        <a:prstGeom prst="roundRect">
          <a:avLst>
            <a:gd name="adj" fmla="val 10000"/>
          </a:avLst>
        </a:prstGeom>
        <a:solidFill>
          <a:schemeClr val="accent4">
            <a:lumMod val="40000"/>
            <a:lumOff val="60000"/>
          </a:schemeClr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9540" tIns="129540" rIns="129540" bIns="129540" numCol="1" spcCol="1270" anchor="ctr" anchorCtr="0">
          <a:noAutofit/>
        </a:bodyPr>
        <a:lstStyle/>
        <a:p>
          <a:pPr lvl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400" kern="1200" dirty="0" smtClean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rPr>
            <a:t>A</a:t>
          </a:r>
          <a:endParaRPr lang="en-US" sz="3400" kern="1200" dirty="0">
            <a:solidFill>
              <a:schemeClr val="tx1"/>
            </a:solidFill>
            <a:latin typeface="NikoshBAN" panose="02000000000000000000" pitchFamily="2" charset="0"/>
            <a:cs typeface="NikoshBAN" panose="02000000000000000000" pitchFamily="2" charset="0"/>
          </a:endParaRPr>
        </a:p>
      </dsp:txBody>
      <dsp:txXfrm>
        <a:off x="22592" y="2981674"/>
        <a:ext cx="1726481" cy="726162"/>
      </dsp:txXfrm>
    </dsp:sp>
    <dsp:sp modelId="{E586477B-8B7A-49EE-9D41-14472FF0CD6C}">
      <dsp:nvSpPr>
        <dsp:cNvPr id="0" name=""/>
        <dsp:cNvSpPr/>
      </dsp:nvSpPr>
      <dsp:spPr>
        <a:xfrm rot="19473079">
          <a:off x="1665525" y="2535690"/>
          <a:ext cx="304747" cy="290973"/>
        </a:xfrm>
        <a:prstGeom prst="left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200" kern="1200"/>
        </a:p>
      </dsp:txBody>
      <dsp:txXfrm>
        <a:off x="1752817" y="2593885"/>
        <a:ext cx="130163" cy="174583"/>
      </dsp:txXfrm>
    </dsp:sp>
    <dsp:sp modelId="{D8A66EC1-E11F-4675-AC82-822A3141946C}">
      <dsp:nvSpPr>
        <dsp:cNvPr id="0" name=""/>
        <dsp:cNvSpPr/>
      </dsp:nvSpPr>
      <dsp:spPr>
        <a:xfrm>
          <a:off x="1836637" y="1390683"/>
          <a:ext cx="2165510" cy="1012589"/>
        </a:xfrm>
        <a:prstGeom prst="roundRect">
          <a:avLst>
            <a:gd name="adj" fmla="val 10000"/>
          </a:avLst>
        </a:prstGeom>
        <a:solidFill>
          <a:schemeClr val="accent6">
            <a:lumMod val="40000"/>
            <a:lumOff val="60000"/>
          </a:schemeClr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rPr>
            <a:t>Article Determiner</a:t>
          </a:r>
          <a:endParaRPr lang="en-US" sz="2000" kern="1200" dirty="0">
            <a:solidFill>
              <a:schemeClr val="tx1"/>
            </a:solidFill>
            <a:latin typeface="NikoshBAN" panose="02000000000000000000" pitchFamily="2" charset="0"/>
            <a:cs typeface="NikoshBAN" panose="02000000000000000000" pitchFamily="2" charset="0"/>
          </a:endParaRPr>
        </a:p>
      </dsp:txBody>
      <dsp:txXfrm>
        <a:off x="1866295" y="1420341"/>
        <a:ext cx="2106194" cy="953273"/>
      </dsp:txXfrm>
    </dsp:sp>
    <dsp:sp modelId="{DF210E99-13B1-4B2A-8CFC-54741B0FDEB9}">
      <dsp:nvSpPr>
        <dsp:cNvPr id="0" name=""/>
        <dsp:cNvSpPr/>
      </dsp:nvSpPr>
      <dsp:spPr>
        <a:xfrm rot="16207950">
          <a:off x="2811114" y="1107353"/>
          <a:ext cx="219778" cy="185725"/>
        </a:xfrm>
        <a:prstGeom prst="left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700" kern="1200"/>
        </a:p>
      </dsp:txBody>
      <dsp:txXfrm>
        <a:off x="2866832" y="1144498"/>
        <a:ext cx="108343" cy="111435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E1AEE91-349F-4C03-AC3A-8D1201BF6F94}">
      <dsp:nvSpPr>
        <dsp:cNvPr id="0" name=""/>
        <dsp:cNvSpPr/>
      </dsp:nvSpPr>
      <dsp:spPr>
        <a:xfrm>
          <a:off x="3327806" y="2888936"/>
          <a:ext cx="705632" cy="81084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17824"/>
              </a:lnTo>
              <a:lnTo>
                <a:pt x="705632" y="317824"/>
              </a:lnTo>
              <a:lnTo>
                <a:pt x="705632" y="810841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6ACFC9E-9BD2-4F37-A5B5-BFCD43B4E0D8}">
      <dsp:nvSpPr>
        <dsp:cNvPr id="0" name=""/>
        <dsp:cNvSpPr/>
      </dsp:nvSpPr>
      <dsp:spPr>
        <a:xfrm>
          <a:off x="1650176" y="1308433"/>
          <a:ext cx="1677630" cy="117061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677597"/>
              </a:lnTo>
              <a:lnTo>
                <a:pt x="1677630" y="677597"/>
              </a:lnTo>
              <a:lnTo>
                <a:pt x="1677630" y="1170613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3F709C8-430B-4A39-833A-DEA3001D2B99}">
      <dsp:nvSpPr>
        <dsp:cNvPr id="0" name=""/>
        <dsp:cNvSpPr/>
      </dsp:nvSpPr>
      <dsp:spPr>
        <a:xfrm>
          <a:off x="923913" y="2427037"/>
          <a:ext cx="91440" cy="745685"/>
        </a:xfrm>
        <a:custGeom>
          <a:avLst/>
          <a:gdLst/>
          <a:ahLst/>
          <a:cxnLst/>
          <a:rect l="0" t="0" r="0" b="0"/>
          <a:pathLst>
            <a:path>
              <a:moveTo>
                <a:pt x="114904" y="0"/>
              </a:moveTo>
              <a:lnTo>
                <a:pt x="114904" y="252669"/>
              </a:lnTo>
              <a:lnTo>
                <a:pt x="45720" y="252669"/>
              </a:lnTo>
              <a:lnTo>
                <a:pt x="45720" y="745685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0176DFE-7B09-414D-8E86-B092BEB22AC9}">
      <dsp:nvSpPr>
        <dsp:cNvPr id="0" name=""/>
        <dsp:cNvSpPr/>
      </dsp:nvSpPr>
      <dsp:spPr>
        <a:xfrm>
          <a:off x="1038818" y="1308433"/>
          <a:ext cx="611357" cy="733756"/>
        </a:xfrm>
        <a:custGeom>
          <a:avLst/>
          <a:gdLst/>
          <a:ahLst/>
          <a:cxnLst/>
          <a:rect l="0" t="0" r="0" b="0"/>
          <a:pathLst>
            <a:path>
              <a:moveTo>
                <a:pt x="611357" y="0"/>
              </a:moveTo>
              <a:lnTo>
                <a:pt x="611357" y="240740"/>
              </a:lnTo>
              <a:lnTo>
                <a:pt x="0" y="240740"/>
              </a:lnTo>
              <a:lnTo>
                <a:pt x="0" y="733756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C3B7491-6BAC-48E3-87FB-EC9D931CB349}">
      <dsp:nvSpPr>
        <dsp:cNvPr id="0" name=""/>
        <dsp:cNvSpPr/>
      </dsp:nvSpPr>
      <dsp:spPr>
        <a:xfrm>
          <a:off x="835604" y="766848"/>
          <a:ext cx="1629144" cy="54158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BB85807-59AB-4FF5-9EF0-DEDF20604EC2}">
      <dsp:nvSpPr>
        <dsp:cNvPr id="0" name=""/>
        <dsp:cNvSpPr/>
      </dsp:nvSpPr>
      <dsp:spPr>
        <a:xfrm>
          <a:off x="1426927" y="1328605"/>
          <a:ext cx="1629144" cy="541585"/>
        </a:xfrm>
        <a:prstGeom prst="roundRect">
          <a:avLst>
            <a:gd name="adj" fmla="val 10000"/>
          </a:avLst>
        </a:prstGeom>
        <a:solidFill>
          <a:schemeClr val="accent1">
            <a:lumMod val="20000"/>
            <a:lumOff val="80000"/>
            <a:alpha val="90000"/>
          </a:schemeClr>
        </a:solidFill>
        <a:ln w="12700" cap="flat" cmpd="sng" algn="ctr">
          <a:solidFill>
            <a:srgbClr val="FF000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 smtClean="0">
              <a:solidFill>
                <a:srgbClr val="7030A0"/>
              </a:solidFill>
              <a:latin typeface="NikoshBAN" panose="02000000000000000000" pitchFamily="2" charset="0"/>
              <a:cs typeface="NikoshBAN" panose="02000000000000000000" pitchFamily="2" charset="0"/>
            </a:rPr>
            <a:t>Article</a:t>
          </a:r>
          <a:endParaRPr lang="en-US" sz="2400" kern="1200" dirty="0">
            <a:solidFill>
              <a:srgbClr val="7030A0"/>
            </a:solidFill>
            <a:latin typeface="NikoshBAN" panose="02000000000000000000" pitchFamily="2" charset="0"/>
            <a:cs typeface="NikoshBAN" panose="02000000000000000000" pitchFamily="2" charset="0"/>
          </a:endParaRPr>
        </a:p>
      </dsp:txBody>
      <dsp:txXfrm>
        <a:off x="1442789" y="1344467"/>
        <a:ext cx="1597420" cy="509861"/>
      </dsp:txXfrm>
    </dsp:sp>
    <dsp:sp modelId="{1C3E5D4C-54FC-4A99-A692-89ADAF0E348F}">
      <dsp:nvSpPr>
        <dsp:cNvPr id="0" name=""/>
        <dsp:cNvSpPr/>
      </dsp:nvSpPr>
      <dsp:spPr>
        <a:xfrm>
          <a:off x="280019" y="2042190"/>
          <a:ext cx="1517597" cy="38484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35DCA90-291C-4764-8BF9-E501B8CC8211}">
      <dsp:nvSpPr>
        <dsp:cNvPr id="0" name=""/>
        <dsp:cNvSpPr/>
      </dsp:nvSpPr>
      <dsp:spPr>
        <a:xfrm>
          <a:off x="871343" y="2603947"/>
          <a:ext cx="1517597" cy="384847"/>
        </a:xfrm>
        <a:prstGeom prst="roundRect">
          <a:avLst>
            <a:gd name="adj" fmla="val 10000"/>
          </a:avLst>
        </a:prstGeom>
        <a:solidFill>
          <a:srgbClr val="92D050">
            <a:alpha val="90000"/>
          </a:srgbClr>
        </a:solidFill>
        <a:ln w="12700" cap="flat" cmpd="sng" algn="ctr">
          <a:solidFill>
            <a:srgbClr val="FF000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>
              <a:solidFill>
                <a:srgbClr val="FF0000"/>
              </a:solidFill>
            </a:rPr>
            <a:t>Definite</a:t>
          </a:r>
          <a:endParaRPr lang="en-US" sz="1600" kern="1200" dirty="0">
            <a:solidFill>
              <a:srgbClr val="FF0000"/>
            </a:solidFill>
          </a:endParaRPr>
        </a:p>
      </dsp:txBody>
      <dsp:txXfrm>
        <a:off x="882615" y="2615219"/>
        <a:ext cx="1495053" cy="362303"/>
      </dsp:txXfrm>
    </dsp:sp>
    <dsp:sp modelId="{4EDD1151-05CF-44F4-A5C4-30467839A0C2}">
      <dsp:nvSpPr>
        <dsp:cNvPr id="0" name=""/>
        <dsp:cNvSpPr/>
      </dsp:nvSpPr>
      <dsp:spPr>
        <a:xfrm>
          <a:off x="194709" y="3172723"/>
          <a:ext cx="1549848" cy="57777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C7FE20C-0FB7-4F84-B690-E09EE4B68797}">
      <dsp:nvSpPr>
        <dsp:cNvPr id="0" name=""/>
        <dsp:cNvSpPr/>
      </dsp:nvSpPr>
      <dsp:spPr>
        <a:xfrm>
          <a:off x="786033" y="3734481"/>
          <a:ext cx="1549848" cy="57777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rgbClr val="FF000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>
              <a:solidFill>
                <a:srgbClr val="FF0000"/>
              </a:solidFill>
            </a:rPr>
            <a:t>The</a:t>
          </a:r>
          <a:endParaRPr lang="en-US" sz="1600" kern="1200" dirty="0">
            <a:solidFill>
              <a:srgbClr val="FF0000"/>
            </a:solidFill>
          </a:endParaRPr>
        </a:p>
      </dsp:txBody>
      <dsp:txXfrm>
        <a:off x="802956" y="3751404"/>
        <a:ext cx="1516002" cy="543932"/>
      </dsp:txXfrm>
    </dsp:sp>
    <dsp:sp modelId="{80F20C84-2B2F-4353-A92C-3E1C2D35CE77}">
      <dsp:nvSpPr>
        <dsp:cNvPr id="0" name=""/>
        <dsp:cNvSpPr/>
      </dsp:nvSpPr>
      <dsp:spPr>
        <a:xfrm>
          <a:off x="2432900" y="2479047"/>
          <a:ext cx="1789813" cy="40988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7A60B04-1A09-4407-8606-2A12AB756BB6}">
      <dsp:nvSpPr>
        <dsp:cNvPr id="0" name=""/>
        <dsp:cNvSpPr/>
      </dsp:nvSpPr>
      <dsp:spPr>
        <a:xfrm>
          <a:off x="3024223" y="3040804"/>
          <a:ext cx="1789813" cy="409889"/>
        </a:xfrm>
        <a:prstGeom prst="roundRect">
          <a:avLst>
            <a:gd name="adj" fmla="val 10000"/>
          </a:avLst>
        </a:prstGeom>
        <a:solidFill>
          <a:schemeClr val="accent4">
            <a:lumMod val="40000"/>
            <a:lumOff val="60000"/>
            <a:alpha val="90000"/>
          </a:schemeClr>
        </a:solidFill>
        <a:ln w="12700" cap="flat" cmpd="sng" algn="ctr">
          <a:solidFill>
            <a:srgbClr val="FF000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>
              <a:solidFill>
                <a:srgbClr val="0070C0"/>
              </a:solidFill>
            </a:rPr>
            <a:t>Indefinite</a:t>
          </a:r>
          <a:endParaRPr lang="en-US" sz="1600" kern="1200" dirty="0">
            <a:solidFill>
              <a:srgbClr val="0070C0"/>
            </a:solidFill>
          </a:endParaRPr>
        </a:p>
      </dsp:txBody>
      <dsp:txXfrm>
        <a:off x="3036228" y="3052809"/>
        <a:ext cx="1765803" cy="385879"/>
      </dsp:txXfrm>
    </dsp:sp>
    <dsp:sp modelId="{FFFD4874-16F4-40E3-83F5-7192750FB18D}">
      <dsp:nvSpPr>
        <dsp:cNvPr id="0" name=""/>
        <dsp:cNvSpPr/>
      </dsp:nvSpPr>
      <dsp:spPr>
        <a:xfrm>
          <a:off x="3133210" y="3699777"/>
          <a:ext cx="1800457" cy="45574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8CB1600-823F-4333-B863-811FAEC91672}">
      <dsp:nvSpPr>
        <dsp:cNvPr id="0" name=""/>
        <dsp:cNvSpPr/>
      </dsp:nvSpPr>
      <dsp:spPr>
        <a:xfrm>
          <a:off x="3724534" y="4261535"/>
          <a:ext cx="1800457" cy="455748"/>
        </a:xfrm>
        <a:prstGeom prst="roundRect">
          <a:avLst>
            <a:gd name="adj" fmla="val 10000"/>
          </a:avLst>
        </a:prstGeom>
        <a:solidFill>
          <a:schemeClr val="accent2">
            <a:lumMod val="20000"/>
            <a:lumOff val="80000"/>
            <a:alpha val="90000"/>
          </a:schemeClr>
        </a:solidFill>
        <a:ln w="12700" cap="flat" cmpd="sng" algn="ctr">
          <a:solidFill>
            <a:srgbClr val="FF000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err="1" smtClean="0">
              <a:solidFill>
                <a:srgbClr val="7030A0"/>
              </a:solidFill>
            </a:rPr>
            <a:t>A,An</a:t>
          </a:r>
          <a:endParaRPr lang="en-US" sz="1600" kern="1200" dirty="0">
            <a:solidFill>
              <a:srgbClr val="7030A0"/>
            </a:solidFill>
          </a:endParaRPr>
        </a:p>
      </dsp:txBody>
      <dsp:txXfrm>
        <a:off x="3737882" y="4274883"/>
        <a:ext cx="1773761" cy="42905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7">
  <dgm:title val=""/>
  <dgm:desc val=""/>
  <dgm:catLst>
    <dgm:cat type="cycle" pri="6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cycle">
          <dgm:param type="stAng" val="0"/>
          <dgm:param type="spanAng" val="360"/>
        </dgm:alg>
      </dgm:if>
      <dgm:else name="Name3">
        <dgm:alg type="cycle">
          <dgm:param type="stAng" val="0"/>
          <dgm:param type="spanAng" val="-360"/>
        </dgm:alg>
      </dgm:else>
    </dgm:choose>
    <dgm:shape xmlns:r="http://schemas.openxmlformats.org/officeDocument/2006/relationships" r:blip="">
      <dgm:adjLst/>
    </dgm:shape>
    <dgm:presOf/>
    <dgm:constrLst>
      <dgm:constr type="diam" refType="w"/>
      <dgm:constr type="w" for="ch" ptType="node" refType="w"/>
      <dgm:constr type="primFontSz" for="ch" ptType="node" op="equ" val="65"/>
      <dgm:constr type="w" for="ch" forName="sibTrans" refType="w" refFor="ch" refPtType="node" op="equ" fact="0.35"/>
      <dgm:constr type="connDist" for="ch" forName="sibTrans" op="equ"/>
      <dgm:constr type="primFontSz" for="des" forName="connectorText" op="equ" val="55"/>
      <dgm:constr type="primFontSz" for="des" forName="connectorText" refType="primFontSz" refFor="ch" refPtType="node" op="lte" fact="0.8"/>
      <dgm:constr type="sibSp" refType="w" refFor="ch" refPtType="node" op="equ" fact="0.65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4">
        <dgm:if name="Name5" axis="par ch" ptType="doc node" func="cnt" op="gt" val="1">
          <dgm:forEach name="sibTransForEach" axis="followSib" ptType="sibTrans" hideLastTrans="0" cnt="1">
            <dgm:layoutNode name="sibTrans">
              <dgm:choose name="Name6">
                <dgm:if name="Name7" axis="par ch" ptType="doc node" func="posEven" op="equ" val="1">
                  <dgm:alg type="conn">
                    <dgm:param type="begPts" val="radial"/>
                    <dgm:param type="endPts" val="radial"/>
                    <dgm:param type="begSty" val="arr"/>
                    <dgm:param type="endSty" val="arr"/>
                  </dgm:alg>
                </dgm:if>
                <dgm:else name="Name8">
                  <dgm:alg type="conn">
                    <dgm:param type="begPts" val="auto"/>
                    <dgm:param type="endPts" val="auto"/>
                    <dgm:param type="begSty" val="arr"/>
                    <dgm:param type="endSty" val="arr"/>
                  </dgm:alg>
                </dgm:else>
              </dgm:choose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5"/>
                <dgm:constr type="connDist"/>
                <dgm:constr type="begPad" refType="connDist" fact="0.1"/>
                <dgm:constr type="endPad" refType="connDist" fact="0.1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self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forEach>
        </dgm:if>
        <dgm:else name="Name9"/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1209900-58EA-488A-AE11-42A71645095E}" type="datetimeFigureOut">
              <a:rPr lang="en-US" smtClean="0"/>
              <a:t>1/25/2020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6DB4C97-F1B6-4CB0-805A-43BF4E6D104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120421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6DB4C97-F1B6-4CB0-805A-43BF4E6D104A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876322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6DB4C97-F1B6-4CB0-805A-43BF4E6D104A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690583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6DB4C97-F1B6-4CB0-805A-43BF4E6D104A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863249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8EEABE-FE38-4D63-B016-655E74F280A1}" type="datetimeFigureOut">
              <a:rPr lang="en-US" smtClean="0"/>
              <a:t>1/25/2020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C02FA3-9246-4C2E-8B71-D3024BE011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61121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8EEABE-FE38-4D63-B016-655E74F280A1}" type="datetimeFigureOut">
              <a:rPr lang="en-US" smtClean="0"/>
              <a:t>1/25/2020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C02FA3-9246-4C2E-8B71-D3024BE011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36777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8EEABE-FE38-4D63-B016-655E74F280A1}" type="datetimeFigureOut">
              <a:rPr lang="en-US" smtClean="0"/>
              <a:t>1/25/2020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C02FA3-9246-4C2E-8B71-D3024BE011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50156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8EEABE-FE38-4D63-B016-655E74F280A1}" type="datetimeFigureOut">
              <a:rPr lang="en-US" smtClean="0"/>
              <a:t>1/25/2020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C02FA3-9246-4C2E-8B71-D3024BE011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43312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8EEABE-FE38-4D63-B016-655E74F280A1}" type="datetimeFigureOut">
              <a:rPr lang="en-US" smtClean="0"/>
              <a:t>1/25/2020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C02FA3-9246-4C2E-8B71-D3024BE011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01407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8EEABE-FE38-4D63-B016-655E74F280A1}" type="datetimeFigureOut">
              <a:rPr lang="en-US" smtClean="0"/>
              <a:t>1/25/2020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C02FA3-9246-4C2E-8B71-D3024BE011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22500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8EEABE-FE38-4D63-B016-655E74F280A1}" type="datetimeFigureOut">
              <a:rPr lang="en-US" smtClean="0"/>
              <a:t>1/25/2020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C02FA3-9246-4C2E-8B71-D3024BE011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29751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8EEABE-FE38-4D63-B016-655E74F280A1}" type="datetimeFigureOut">
              <a:rPr lang="en-US" smtClean="0"/>
              <a:t>1/25/2020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C02FA3-9246-4C2E-8B71-D3024BE011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871623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8EEABE-FE38-4D63-B016-655E74F280A1}" type="datetimeFigureOut">
              <a:rPr lang="en-US" smtClean="0"/>
              <a:t>1/25/2020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C02FA3-9246-4C2E-8B71-D3024BE011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45277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8EEABE-FE38-4D63-B016-655E74F280A1}" type="datetimeFigureOut">
              <a:rPr lang="en-US" smtClean="0"/>
              <a:t>1/25/2020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C02FA3-9246-4C2E-8B71-D3024BE011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28066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8EEABE-FE38-4D63-B016-655E74F280A1}" type="datetimeFigureOut">
              <a:rPr lang="en-US" smtClean="0"/>
              <a:t>1/25/2020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C02FA3-9246-4C2E-8B71-D3024BE011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20097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D8EEABE-FE38-4D63-B016-655E74F280A1}" type="datetimeFigureOut">
              <a:rPr lang="en-US" smtClean="0"/>
              <a:t>1/25/2020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DC02FA3-9246-4C2E-8B71-D3024BE011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49764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microsoft.com/office/2007/relationships/hdphoto" Target="../media/hdphoto3.wdp"/><Relationship Id="rId5" Type="http://schemas.openxmlformats.org/officeDocument/2006/relationships/image" Target="../media/image14.jpeg"/><Relationship Id="rId4" Type="http://schemas.microsoft.com/office/2007/relationships/hdphoto" Target="../media/hdphoto2.wdp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Relationship Id="rId4" Type="http://schemas.microsoft.com/office/2007/relationships/hdphoto" Target="../media/hdphoto5.wdp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g"/><Relationship Id="rId2" Type="http://schemas.openxmlformats.org/officeDocument/2006/relationships/image" Target="../media/image24.gif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gi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onut 1"/>
          <p:cNvSpPr/>
          <p:nvPr/>
        </p:nvSpPr>
        <p:spPr>
          <a:xfrm>
            <a:off x="3626428" y="1066800"/>
            <a:ext cx="4939145" cy="4724400"/>
          </a:xfrm>
          <a:prstGeom prst="donut">
            <a:avLst>
              <a:gd name="adj" fmla="val 20850"/>
            </a:avLst>
          </a:prstGeom>
          <a:solidFill>
            <a:schemeClr val="bg2"/>
          </a:solidFill>
          <a:ln>
            <a:solidFill>
              <a:schemeClr val="tx1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spcFirstLastPara="1" numCol="1" rtlCol="0" anchor="ctr">
            <a:prstTxWarp prst="textCircle">
              <a:avLst/>
            </a:prstTxWarp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4000" b="1" dirty="0" smtClean="0">
                <a:solidFill>
                  <a:schemeClr val="tx1"/>
                </a:solidFill>
                <a:latin typeface="Book Antiqua" pitchFamily="18" charset="0"/>
              </a:rPr>
              <a:t>.Welcome to the world of PPT K.T SIR Presentation</a:t>
            </a:r>
            <a:endParaRPr lang="en-US" sz="4000" b="1" dirty="0">
              <a:solidFill>
                <a:schemeClr val="tx1"/>
              </a:solidFill>
              <a:latin typeface="Book Antiqua" pitchFamily="18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63440" y="2042160"/>
            <a:ext cx="2910840" cy="2727960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  <p:extLst>
      <p:ext uri="{BB962C8B-B14F-4D97-AF65-F5344CB8AC3E}">
        <p14:creationId xmlns:p14="http://schemas.microsoft.com/office/powerpoint/2010/main" val="39648587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 tmFilter="0,0; .5, 1; 1, 1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328160" y="701040"/>
            <a:ext cx="5052986" cy="584775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What are called article?</a:t>
            </a:r>
            <a:endParaRPr lang="en-US" sz="32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371932781"/>
              </p:ext>
            </p:extLst>
          </p:nvPr>
        </p:nvGraphicFramePr>
        <p:xfrm>
          <a:off x="3474720" y="1483936"/>
          <a:ext cx="6080760" cy="40329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6751346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AsOne/>
      </p:bldGraphic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3872258" y="318254"/>
            <a:ext cx="6001964" cy="523220"/>
          </a:xfrm>
          <a:prstGeom prst="rect">
            <a:avLst/>
          </a:prstGeom>
          <a:ln>
            <a:solidFill>
              <a:srgbClr val="FF0000"/>
            </a:solidFill>
          </a:ln>
        </p:spPr>
        <p:txBody>
          <a:bodyPr wrap="none">
            <a:spAutoFit/>
          </a:bodyPr>
          <a:lstStyle/>
          <a:p>
            <a:pPr algn="ctr"/>
            <a:r>
              <a:rPr lang="en-US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What are the divisions of article</a:t>
            </a:r>
            <a:r>
              <a:rPr lang="en-US" b="1" dirty="0">
                <a:latin typeface="Book Antiqua" pitchFamily="18" charset="0"/>
              </a:rPr>
              <a:t>?</a:t>
            </a:r>
          </a:p>
        </p:txBody>
      </p:sp>
      <p:graphicFrame>
        <p:nvGraphicFramePr>
          <p:cNvPr id="5" name="Diagram 4"/>
          <p:cNvGraphicFramePr/>
          <p:nvPr>
            <p:extLst>
              <p:ext uri="{D42A27DB-BD31-4B8C-83A1-F6EECF244321}">
                <p14:modId xmlns:p14="http://schemas.microsoft.com/office/powerpoint/2010/main" val="1989309162"/>
              </p:ext>
            </p:extLst>
          </p:nvPr>
        </p:nvGraphicFramePr>
        <p:xfrm>
          <a:off x="3672840" y="822960"/>
          <a:ext cx="6400800" cy="516457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Rectangle 3"/>
          <p:cNvSpPr/>
          <p:nvPr/>
        </p:nvSpPr>
        <p:spPr>
          <a:xfrm>
            <a:off x="868541" y="5240774"/>
            <a:ext cx="5136019" cy="707886"/>
          </a:xfrm>
          <a:prstGeom prst="rect">
            <a:avLst/>
          </a:prstGeom>
          <a:ln>
            <a:solidFill>
              <a:srgbClr val="FF0000"/>
            </a:solidFill>
          </a:ln>
        </p:spPr>
        <p:txBody>
          <a:bodyPr wrap="square">
            <a:spAutoFit/>
          </a:bodyPr>
          <a:lstStyle/>
          <a:p>
            <a:r>
              <a:rPr lang="en-US" sz="2000" b="1" dirty="0">
                <a:latin typeface="NikoshBAN" panose="02000000000000000000" pitchFamily="2" charset="0"/>
                <a:cs typeface="NikoshBAN" panose="02000000000000000000" pitchFamily="2" charset="0"/>
              </a:rPr>
              <a:t>Definite article is used to particularize a noun</a:t>
            </a:r>
            <a:r>
              <a:rPr lang="en-US" b="1" dirty="0"/>
              <a:t>.</a:t>
            </a:r>
            <a:endParaRPr lang="en-US" dirty="0"/>
          </a:p>
        </p:txBody>
      </p:sp>
      <p:sp>
        <p:nvSpPr>
          <p:cNvPr id="6" name="Rectangle 5"/>
          <p:cNvSpPr/>
          <p:nvPr/>
        </p:nvSpPr>
        <p:spPr>
          <a:xfrm>
            <a:off x="6537960" y="5594717"/>
            <a:ext cx="4495800" cy="646331"/>
          </a:xfrm>
          <a:prstGeom prst="rect">
            <a:avLst/>
          </a:prstGeom>
          <a:ln>
            <a:solidFill>
              <a:srgbClr val="FF0000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n-US" b="1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Indefinite article is used to generalize a noun.</a:t>
            </a:r>
          </a:p>
        </p:txBody>
      </p:sp>
    </p:spTree>
    <p:extLst>
      <p:ext uri="{BB962C8B-B14F-4D97-AF65-F5344CB8AC3E}">
        <p14:creationId xmlns:p14="http://schemas.microsoft.com/office/powerpoint/2010/main" val="25361718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-9000" contras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6636" y="888077"/>
            <a:ext cx="2249924" cy="2405448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contras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93086" y="3293525"/>
            <a:ext cx="4955234" cy="2931147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5" name="TextBox 4"/>
          <p:cNvSpPr txBox="1"/>
          <p:nvPr/>
        </p:nvSpPr>
        <p:spPr>
          <a:xfrm>
            <a:off x="3474721" y="1508760"/>
            <a:ext cx="5233850" cy="70788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4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He is </a:t>
            </a:r>
            <a:r>
              <a:rPr lang="en-US" sz="4000" u="sng" dirty="0" smtClean="0">
                <a:latin typeface="NikoshBAN" panose="02000000000000000000" pitchFamily="2" charset="0"/>
                <a:cs typeface="NikoshBAN" panose="02000000000000000000" pitchFamily="2" charset="0"/>
              </a:rPr>
              <a:t> a  </a:t>
            </a:r>
            <a:r>
              <a:rPr lang="en-US" sz="4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Eurpean</a:t>
            </a:r>
            <a:r>
              <a:rPr lang="en-US" sz="4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.</a:t>
            </a:r>
            <a:endParaRPr lang="en-US" sz="40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944880" y="5013960"/>
            <a:ext cx="5437707" cy="584775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Give me </a:t>
            </a:r>
            <a:r>
              <a:rPr lang="en-US" sz="3200" u="sng" dirty="0" smtClean="0">
                <a:latin typeface="NikoshBAN" panose="02000000000000000000" pitchFamily="2" charset="0"/>
                <a:cs typeface="NikoshBAN" panose="02000000000000000000" pitchFamily="2" charset="0"/>
              </a:rPr>
              <a:t> a  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one taka note.</a:t>
            </a:r>
            <a:endParaRPr lang="en-US" sz="32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519722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2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35678656"/>
              </p:ext>
            </p:extLst>
          </p:nvPr>
        </p:nvGraphicFramePr>
        <p:xfrm>
          <a:off x="213360" y="259082"/>
          <a:ext cx="11736844" cy="6400798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11736844"/>
              </a:tblGrid>
              <a:tr h="938566">
                <a:tc>
                  <a:txBody>
                    <a:bodyPr/>
                    <a:lstStyle/>
                    <a:p>
                      <a:pPr algn="ctr"/>
                      <a:r>
                        <a:rPr lang="en-US" sz="3600" dirty="0" smtClean="0">
                          <a:solidFill>
                            <a:schemeClr val="bg1"/>
                          </a:solidFill>
                          <a:latin typeface="Book Antiqua" pitchFamily="18" charset="0"/>
                        </a:rPr>
                        <a:t>Follow some examples</a:t>
                      </a:r>
                      <a:endParaRPr lang="en-US" sz="3600" dirty="0">
                        <a:solidFill>
                          <a:schemeClr val="bg1"/>
                        </a:solidFill>
                        <a:latin typeface="Book Antiqua" pitchFamily="18" charset="0"/>
                      </a:endParaRPr>
                    </a:p>
                  </a:txBody>
                  <a:tcPr>
                    <a:cell3D prstMaterial="dkEdge">
                      <a:bevel prst="slope"/>
                      <a:lightRig rig="flood" dir="t"/>
                    </a:cell3D>
                  </a:tcPr>
                </a:tc>
              </a:tr>
              <a:tr h="682779">
                <a:tc>
                  <a:txBody>
                    <a:bodyPr/>
                    <a:lstStyle/>
                    <a:p>
                      <a:pPr marL="0" indent="1087438" algn="l">
                        <a:tabLst>
                          <a:tab pos="2174875" algn="l"/>
                        </a:tabLst>
                      </a:pPr>
                      <a:r>
                        <a:rPr lang="en-US" sz="3600" b="1" dirty="0" smtClean="0">
                          <a:latin typeface="Book Antiqua" pitchFamily="18" charset="0"/>
                        </a:rPr>
                        <a:t>          a European</a:t>
                      </a:r>
                      <a:endParaRPr lang="en-US" sz="3600" b="1" dirty="0">
                        <a:latin typeface="Book Antiqua" pitchFamily="18" charset="0"/>
                      </a:endParaRPr>
                    </a:p>
                  </a:txBody>
                  <a:tcPr>
                    <a:cell3D prstMaterial="dkEdge">
                      <a:bevel prst="slope"/>
                      <a:lightRig rig="flood" dir="t"/>
                    </a:cell3D>
                  </a:tcPr>
                </a:tc>
              </a:tr>
              <a:tr h="682779">
                <a:tc>
                  <a:txBody>
                    <a:bodyPr/>
                    <a:lstStyle/>
                    <a:p>
                      <a:pPr marL="0" indent="2112963" algn="l"/>
                      <a:r>
                        <a:rPr lang="en-US" sz="3600" b="1" dirty="0" smtClean="0">
                          <a:latin typeface="Book Antiqua" pitchFamily="18" charset="0"/>
                        </a:rPr>
                        <a:t> a union </a:t>
                      </a:r>
                      <a:endParaRPr lang="en-US" sz="3600" b="1" dirty="0">
                        <a:latin typeface="Book Antiqua" pitchFamily="18" charset="0"/>
                      </a:endParaRPr>
                    </a:p>
                  </a:txBody>
                  <a:tcPr>
                    <a:cell3D prstMaterial="dkEdge">
                      <a:bevel prst="slope"/>
                      <a:lightRig rig="flood" dir="t"/>
                    </a:cell3D>
                  </a:tcPr>
                </a:tc>
              </a:tr>
              <a:tr h="682779">
                <a:tc>
                  <a:txBody>
                    <a:bodyPr/>
                    <a:lstStyle/>
                    <a:p>
                      <a:pPr marL="0" indent="2222500" algn="l"/>
                      <a:r>
                        <a:rPr lang="en-US" sz="3600" b="1" dirty="0" smtClean="0">
                          <a:latin typeface="Book Antiqua" pitchFamily="18" charset="0"/>
                        </a:rPr>
                        <a:t>a university </a:t>
                      </a:r>
                      <a:endParaRPr lang="en-US" sz="3600" b="1" dirty="0">
                        <a:latin typeface="Book Antiqua" pitchFamily="18" charset="0"/>
                      </a:endParaRPr>
                    </a:p>
                  </a:txBody>
                  <a:tcPr>
                    <a:cell3D prstMaterial="dkEdge">
                      <a:bevel prst="slope"/>
                      <a:lightRig rig="flood" dir="t"/>
                    </a:cell3D>
                  </a:tcPr>
                </a:tc>
              </a:tr>
              <a:tr h="682779">
                <a:tc>
                  <a:txBody>
                    <a:bodyPr/>
                    <a:lstStyle/>
                    <a:p>
                      <a:pPr marL="0" indent="2222500" algn="l"/>
                      <a:r>
                        <a:rPr lang="en-US" sz="3600" b="1" dirty="0" smtClean="0">
                          <a:latin typeface="Book Antiqua" pitchFamily="18" charset="0"/>
                        </a:rPr>
                        <a:t>a useful book</a:t>
                      </a:r>
                      <a:endParaRPr lang="en-US" sz="3600" b="1" dirty="0">
                        <a:latin typeface="Book Antiqua" pitchFamily="18" charset="0"/>
                      </a:endParaRPr>
                    </a:p>
                  </a:txBody>
                  <a:tcPr>
                    <a:cell3D prstMaterial="dkEdge">
                      <a:bevel prst="slope"/>
                      <a:lightRig rig="flood" dir="t"/>
                    </a:cell3D>
                  </a:tcPr>
                </a:tc>
              </a:tr>
              <a:tr h="682779">
                <a:tc>
                  <a:txBody>
                    <a:bodyPr/>
                    <a:lstStyle/>
                    <a:p>
                      <a:pPr marL="0" indent="2222500" algn="l"/>
                      <a:r>
                        <a:rPr lang="en-US" sz="3600" b="1" dirty="0" smtClean="0">
                          <a:latin typeface="Book Antiqua" pitchFamily="18" charset="0"/>
                        </a:rPr>
                        <a:t>a unique</a:t>
                      </a:r>
                      <a:r>
                        <a:rPr lang="en-US" sz="3600" b="1" baseline="0" dirty="0" smtClean="0">
                          <a:latin typeface="Book Antiqua" pitchFamily="18" charset="0"/>
                        </a:rPr>
                        <a:t> scene</a:t>
                      </a:r>
                      <a:endParaRPr lang="en-US" sz="3600" b="1" dirty="0">
                        <a:latin typeface="Book Antiqua" pitchFamily="18" charset="0"/>
                      </a:endParaRPr>
                    </a:p>
                  </a:txBody>
                  <a:tcPr>
                    <a:cell3D prstMaterial="dkEdge">
                      <a:bevel prst="slope"/>
                      <a:lightRig rig="flood" dir="t"/>
                    </a:cell3D>
                  </a:tcPr>
                </a:tc>
              </a:tr>
              <a:tr h="682779">
                <a:tc>
                  <a:txBody>
                    <a:bodyPr/>
                    <a:lstStyle/>
                    <a:p>
                      <a:pPr marL="0" indent="2174875" algn="l"/>
                      <a:r>
                        <a:rPr lang="en-US" sz="3600" b="1" dirty="0" smtClean="0">
                          <a:latin typeface="Book Antiqua" pitchFamily="18" charset="0"/>
                        </a:rPr>
                        <a:t>a one-rupee note</a:t>
                      </a:r>
                      <a:endParaRPr lang="en-US" sz="3600" b="1" dirty="0">
                        <a:latin typeface="Book Antiqua" pitchFamily="18" charset="0"/>
                      </a:endParaRPr>
                    </a:p>
                  </a:txBody>
                  <a:tcPr>
                    <a:cell3D prstMaterial="dkEdge">
                      <a:bevel prst="slope"/>
                      <a:lightRig rig="flood" dir="t"/>
                    </a:cell3D>
                  </a:tcPr>
                </a:tc>
              </a:tr>
              <a:tr h="682779">
                <a:tc>
                  <a:txBody>
                    <a:bodyPr/>
                    <a:lstStyle/>
                    <a:p>
                      <a:pPr marL="0" indent="2174875" algn="l"/>
                      <a:r>
                        <a:rPr lang="en-US" sz="3600" b="1" dirty="0" smtClean="0">
                          <a:latin typeface="Book Antiqua" pitchFamily="18" charset="0"/>
                        </a:rPr>
                        <a:t>a one-eyed deer</a:t>
                      </a:r>
                      <a:endParaRPr lang="en-US" sz="3600" b="1" dirty="0">
                        <a:latin typeface="Book Antiqua" pitchFamily="18" charset="0"/>
                      </a:endParaRPr>
                    </a:p>
                  </a:txBody>
                  <a:tcPr>
                    <a:cell3D prstMaterial="dkEdge">
                      <a:bevel prst="slope"/>
                      <a:lightRig rig="flood" dir="t"/>
                    </a:cell3D>
                  </a:tcPr>
                </a:tc>
              </a:tr>
              <a:tr h="682779">
                <a:tc>
                  <a:txBody>
                    <a:bodyPr/>
                    <a:lstStyle/>
                    <a:p>
                      <a:pPr algn="l"/>
                      <a:r>
                        <a:rPr lang="en-US" sz="3600" b="1" dirty="0" smtClean="0">
                          <a:latin typeface="Book Antiqua" pitchFamily="18" charset="0"/>
                        </a:rPr>
                        <a:t>a High / Higher- Secondary School</a:t>
                      </a:r>
                      <a:endParaRPr lang="en-US" sz="3600" b="1" dirty="0">
                        <a:latin typeface="Book Antiqua" pitchFamily="18" charset="0"/>
                      </a:endParaRPr>
                    </a:p>
                  </a:txBody>
                  <a:tcPr>
                    <a:cell3D prstMaterial="dkEdge">
                      <a:bevel prst="slope"/>
                      <a:lightRig rig="flood" dir="t"/>
                    </a:cell3D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260459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000"/>
          <a:stretch/>
        </p:blipFill>
        <p:spPr>
          <a:xfrm flipH="1">
            <a:off x="1503354" y="1068922"/>
            <a:ext cx="2819400" cy="3048000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3" name="Rectangle 2"/>
          <p:cNvSpPr/>
          <p:nvPr/>
        </p:nvSpPr>
        <p:spPr>
          <a:xfrm>
            <a:off x="4421414" y="930679"/>
            <a:ext cx="4979248" cy="584775"/>
          </a:xfrm>
          <a:prstGeom prst="rect">
            <a:avLst/>
          </a:prstGeom>
          <a:ln>
            <a:noFill/>
          </a:ln>
        </p:spPr>
        <p:txBody>
          <a:bodyPr wrap="none">
            <a:spAutoFit/>
          </a:bodyPr>
          <a:lstStyle/>
          <a:p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Mr. Amin  </a:t>
            </a:r>
            <a:r>
              <a:rPr lang="en-US" sz="32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is  </a:t>
            </a:r>
            <a:r>
              <a:rPr lang="en-US" sz="3200" b="1" u="sng" dirty="0" smtClean="0">
                <a:latin typeface="NikoshBAN" panose="02000000000000000000" pitchFamily="2" charset="0"/>
                <a:cs typeface="NikoshBAN" panose="02000000000000000000" pitchFamily="2" charset="0"/>
              </a:rPr>
              <a:t>    </a:t>
            </a:r>
            <a:r>
              <a:rPr lang="en-US" sz="32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   MBBS</a:t>
            </a:r>
            <a:r>
              <a:rPr lang="en-US" b="1" dirty="0">
                <a:latin typeface="Book Antiqua" pitchFamily="18" charset="0"/>
              </a:rPr>
              <a:t>.</a:t>
            </a:r>
          </a:p>
        </p:txBody>
      </p:sp>
      <p:sp>
        <p:nvSpPr>
          <p:cNvPr id="5" name="Rectangle 4"/>
          <p:cNvSpPr/>
          <p:nvPr/>
        </p:nvSpPr>
        <p:spPr>
          <a:xfrm>
            <a:off x="4576158" y="2817911"/>
            <a:ext cx="5024132" cy="646331"/>
          </a:xfrm>
          <a:prstGeom prst="rect">
            <a:avLst/>
          </a:prstGeom>
          <a:ln>
            <a:noFill/>
          </a:ln>
        </p:spPr>
        <p:txBody>
          <a:bodyPr wrap="none">
            <a:spAutoFit/>
          </a:bodyPr>
          <a:lstStyle/>
          <a:p>
            <a:r>
              <a:rPr lang="en-US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He is </a:t>
            </a:r>
            <a:r>
              <a:rPr lang="en-US" sz="3600" b="1" dirty="0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___ </a:t>
            </a:r>
            <a:r>
              <a:rPr lang="en-US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honest man.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8530" y="3751977"/>
            <a:ext cx="2504620" cy="2889727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4318326" y="5357823"/>
            <a:ext cx="6628738" cy="646331"/>
          </a:xfrm>
          <a:prstGeom prst="rect">
            <a:avLst/>
          </a:prstGeom>
          <a:ln>
            <a:noFill/>
          </a:ln>
        </p:spPr>
        <p:txBody>
          <a:bodyPr wrap="none">
            <a:spAutoFit/>
          </a:bodyPr>
          <a:lstStyle/>
          <a:p>
            <a:r>
              <a:rPr lang="en-US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I will come </a:t>
            </a:r>
            <a:r>
              <a:rPr lang="en-US" sz="36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after</a:t>
            </a:r>
            <a:r>
              <a:rPr lang="en-US" sz="3600" b="1" dirty="0" smtClean="0"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 </a:t>
            </a:r>
            <a:r>
              <a:rPr lang="en-US" sz="3600" b="1" u="sng" dirty="0" smtClean="0"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     </a:t>
            </a:r>
            <a:r>
              <a:rPr lang="en-US" sz="3600" b="1" dirty="0" smtClean="0"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     </a:t>
            </a:r>
            <a:r>
              <a:rPr lang="en-US" sz="36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hour</a:t>
            </a:r>
            <a:endParaRPr lang="en-US" sz="36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7194299" y="847182"/>
            <a:ext cx="75373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an</a:t>
            </a:r>
            <a:endParaRPr lang="en-US" sz="36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5856294" y="2756355"/>
            <a:ext cx="75373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an</a:t>
            </a:r>
            <a:endParaRPr lang="en-US" sz="36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8438147" y="5196840"/>
            <a:ext cx="75373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an</a:t>
            </a:r>
            <a:endParaRPr lang="en-US" sz="36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57360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>
                      <p:stCondLst>
                        <p:cond delay="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3" presetClass="entr" presetSubtype="16" fill="hold" nodeType="click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36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7" fill="hold">
                      <p:stCondLst>
                        <p:cond delay="0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53" presetClass="entr" presetSubtype="16" fill="hold" nodeType="click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53" presetClass="entr" presetSubtype="16" fill="hold" nodeType="click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8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85392708"/>
              </p:ext>
            </p:extLst>
          </p:nvPr>
        </p:nvGraphicFramePr>
        <p:xfrm>
          <a:off x="745588" y="633046"/>
          <a:ext cx="10508566" cy="5760720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10508566"/>
              </a:tblGrid>
              <a:tr h="629138">
                <a:tc>
                  <a:txBody>
                    <a:bodyPr/>
                    <a:lstStyle/>
                    <a:p>
                      <a:pPr algn="ctr"/>
                      <a:r>
                        <a:rPr lang="en-US" sz="3600" dirty="0" smtClean="0"/>
                        <a:t>Follow some examples</a:t>
                      </a:r>
                      <a:endParaRPr lang="en-US" sz="3600" b="1" dirty="0">
                        <a:latin typeface="Book Antiqua" pitchFamily="18" charset="0"/>
                      </a:endParaRPr>
                    </a:p>
                  </a:txBody>
                  <a:tcPr/>
                </a:tc>
              </a:tr>
              <a:tr h="629138">
                <a:tc>
                  <a:txBody>
                    <a:bodyPr/>
                    <a:lstStyle/>
                    <a:p>
                      <a:pPr marL="0" indent="1482725" algn="l"/>
                      <a:r>
                        <a:rPr lang="en-US" sz="3600" dirty="0" smtClean="0"/>
                        <a:t>an hour ( ‘h’ silent)</a:t>
                      </a:r>
                      <a:endParaRPr lang="en-US" sz="3600" b="1" dirty="0">
                        <a:latin typeface="Book Antiqua" pitchFamily="18" charset="0"/>
                      </a:endParaRPr>
                    </a:p>
                  </a:txBody>
                  <a:tcPr/>
                </a:tc>
              </a:tr>
              <a:tr h="629138">
                <a:tc>
                  <a:txBody>
                    <a:bodyPr/>
                    <a:lstStyle/>
                    <a:p>
                      <a:pPr marL="0" marR="0" indent="1482725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600" dirty="0" smtClean="0"/>
                        <a:t>an honest ( ‘h’ silent) </a:t>
                      </a:r>
                      <a:endParaRPr lang="en-US" sz="3600" b="1" dirty="0">
                        <a:latin typeface="Book Antiqua" pitchFamily="18" charset="0"/>
                      </a:endParaRPr>
                    </a:p>
                  </a:txBody>
                  <a:tcPr/>
                </a:tc>
              </a:tr>
              <a:tr h="629138">
                <a:tc>
                  <a:txBody>
                    <a:bodyPr/>
                    <a:lstStyle/>
                    <a:p>
                      <a:pPr marL="0" marR="0" indent="14351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600" dirty="0" smtClean="0"/>
                        <a:t>an M.A.</a:t>
                      </a:r>
                      <a:endParaRPr lang="en-US" sz="3600" b="1" dirty="0">
                        <a:latin typeface="Book Antiqua" pitchFamily="18" charset="0"/>
                      </a:endParaRPr>
                    </a:p>
                  </a:txBody>
                  <a:tcPr/>
                </a:tc>
              </a:tr>
              <a:tr h="629138">
                <a:tc>
                  <a:txBody>
                    <a:bodyPr/>
                    <a:lstStyle/>
                    <a:p>
                      <a:pPr marL="0" marR="0" indent="14351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600" dirty="0" smtClean="0"/>
                        <a:t>an M.P.</a:t>
                      </a:r>
                      <a:endParaRPr lang="en-US" sz="3600" b="1" dirty="0">
                        <a:latin typeface="Book Antiqua" pitchFamily="18" charset="0"/>
                      </a:endParaRPr>
                    </a:p>
                  </a:txBody>
                  <a:tcPr/>
                </a:tc>
              </a:tr>
              <a:tr h="629138">
                <a:tc>
                  <a:txBody>
                    <a:bodyPr/>
                    <a:lstStyle/>
                    <a:p>
                      <a:pPr marL="0" marR="0" indent="14351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600" dirty="0" smtClean="0"/>
                        <a:t>an L.L.B.</a:t>
                      </a:r>
                      <a:endParaRPr lang="en-US" sz="3600" b="1" dirty="0">
                        <a:latin typeface="Book Antiqua" pitchFamily="18" charset="0"/>
                      </a:endParaRPr>
                    </a:p>
                  </a:txBody>
                  <a:tcPr/>
                </a:tc>
              </a:tr>
              <a:tr h="629138">
                <a:tc>
                  <a:txBody>
                    <a:bodyPr/>
                    <a:lstStyle/>
                    <a:p>
                      <a:pPr marL="0" marR="0" indent="1482725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600" dirty="0" smtClean="0"/>
                        <a:t>an M.L.A.</a:t>
                      </a:r>
                      <a:endParaRPr lang="en-US" sz="3600" b="1" dirty="0">
                        <a:latin typeface="Book Antiqua" pitchFamily="18" charset="0"/>
                      </a:endParaRPr>
                    </a:p>
                  </a:txBody>
                  <a:tcPr/>
                </a:tc>
              </a:tr>
              <a:tr h="629138">
                <a:tc>
                  <a:txBody>
                    <a:bodyPr/>
                    <a:lstStyle/>
                    <a:p>
                      <a:pPr marL="0" marR="0" indent="14351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600" dirty="0" smtClean="0"/>
                        <a:t>an S.D.O.</a:t>
                      </a:r>
                      <a:endParaRPr lang="en-US" sz="3600" b="1" dirty="0">
                        <a:latin typeface="Book Antiqua" pitchFamily="18" charset="0"/>
                      </a:endParaRPr>
                    </a:p>
                  </a:txBody>
                  <a:tcPr/>
                </a:tc>
              </a:tr>
              <a:tr h="629138">
                <a:tc>
                  <a:txBody>
                    <a:bodyPr/>
                    <a:lstStyle/>
                    <a:p>
                      <a:pPr marL="0" marR="0" indent="14351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600" dirty="0" smtClean="0"/>
                        <a:t>an H.S.</a:t>
                      </a:r>
                      <a:r>
                        <a:rPr lang="en-US" sz="3600" baseline="0" dirty="0" smtClean="0"/>
                        <a:t> School </a:t>
                      </a:r>
                      <a:endParaRPr lang="en-US" sz="3600" b="1" dirty="0">
                        <a:latin typeface="Book Antiqua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801797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val Callout 2"/>
          <p:cNvSpPr/>
          <p:nvPr/>
        </p:nvSpPr>
        <p:spPr>
          <a:xfrm>
            <a:off x="8117058" y="1493825"/>
            <a:ext cx="3671667" cy="2019581"/>
          </a:xfrm>
          <a:prstGeom prst="wedgeEllipseCallout">
            <a:avLst>
              <a:gd name="adj1" fmla="val -104540"/>
              <a:gd name="adj2" fmla="val 44068"/>
            </a:avLst>
          </a:prstGeom>
          <a:solidFill>
            <a:schemeClr val="bg2"/>
          </a:solidFill>
          <a:ln w="76200" cap="sq" cmpd="dbl">
            <a:noFill/>
            <a:miter lim="800000"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4000" b="1" dirty="0" smtClean="0">
                <a:latin typeface="Book Antiqua" pitchFamily="18" charset="0"/>
              </a:rPr>
              <a:t>But</a:t>
            </a:r>
          </a:p>
          <a:p>
            <a:pPr algn="ctr"/>
            <a:r>
              <a:rPr lang="en-US" sz="4000" b="1" dirty="0" smtClean="0">
                <a:latin typeface="Book Antiqua" pitchFamily="18" charset="0"/>
              </a:rPr>
              <a:t>remember.</a:t>
            </a:r>
            <a:endParaRPr lang="en-US" sz="4000" b="1" dirty="0">
              <a:latin typeface="Book Antiqua" pitchFamily="18" charset="0"/>
            </a:endParaRPr>
          </a:p>
        </p:txBody>
      </p:sp>
      <p:grpSp>
        <p:nvGrpSpPr>
          <p:cNvPr id="4" name="Group 3"/>
          <p:cNvGrpSpPr/>
          <p:nvPr/>
        </p:nvGrpSpPr>
        <p:grpSpPr>
          <a:xfrm flipH="1">
            <a:off x="1121899" y="928468"/>
            <a:ext cx="4673990" cy="5176910"/>
            <a:chOff x="-3534619" y="609600"/>
            <a:chExt cx="11954168" cy="5791200"/>
          </a:xfrm>
        </p:grpSpPr>
        <p:pic>
          <p:nvPicPr>
            <p:cNvPr id="5" name="Picture 4"/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rightnessContrast bright="2000" contrast="16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2910" r="7129"/>
            <a:stretch/>
          </p:blipFill>
          <p:spPr>
            <a:xfrm>
              <a:off x="-3534619" y="609600"/>
              <a:ext cx="11954168" cy="5791200"/>
            </a:xfrm>
            <a:prstGeom prst="rect">
              <a:avLst/>
            </a:prstGeom>
          </p:spPr>
        </p:pic>
        <p:sp>
          <p:nvSpPr>
            <p:cNvPr id="6" name="Rectangle 5"/>
            <p:cNvSpPr/>
            <p:nvPr/>
          </p:nvSpPr>
          <p:spPr>
            <a:xfrm>
              <a:off x="-3534617" y="609600"/>
              <a:ext cx="3972998" cy="266700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5624196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421" b="950"/>
          <a:stretch/>
        </p:blipFill>
        <p:spPr>
          <a:xfrm>
            <a:off x="789427" y="546686"/>
            <a:ext cx="2840038" cy="2687524"/>
          </a:xfrm>
          <a:prstGeom prst="rect">
            <a:avLst/>
          </a:prstGeom>
          <a:ln>
            <a:noFill/>
          </a:ln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-26000" contrast="4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7383" y="3234210"/>
            <a:ext cx="2244126" cy="2240791"/>
          </a:xfrm>
          <a:prstGeom prst="rect">
            <a:avLst/>
          </a:prstGeom>
          <a:ln>
            <a:noFill/>
          </a:ln>
        </p:spPr>
      </p:pic>
      <p:sp>
        <p:nvSpPr>
          <p:cNvPr id="5" name="Rectangle 4"/>
          <p:cNvSpPr/>
          <p:nvPr/>
        </p:nvSpPr>
        <p:spPr>
          <a:xfrm>
            <a:off x="3812345" y="1628838"/>
            <a:ext cx="6675225" cy="523220"/>
          </a:xfrm>
          <a:prstGeom prst="rect">
            <a:avLst/>
          </a:prstGeom>
          <a:ln>
            <a:noFill/>
          </a:ln>
        </p:spPr>
        <p:txBody>
          <a:bodyPr wrap="none">
            <a:spAutoFit/>
          </a:bodyPr>
          <a:lstStyle/>
          <a:p>
            <a:r>
              <a:rPr lang="en-US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We have  </a:t>
            </a:r>
            <a:r>
              <a:rPr lang="en-US" sz="2800" b="1" dirty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______ </a:t>
            </a:r>
            <a:r>
              <a:rPr lang="en-US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projector in our class.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418892" y="4919206"/>
            <a:ext cx="4480714" cy="584775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He sent me</a:t>
            </a:r>
            <a:r>
              <a:rPr lang="en-US" sz="3200" dirty="0" smtClean="0"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u="sng" dirty="0"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u="sng" dirty="0" smtClean="0"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      </a:t>
            </a:r>
            <a:r>
              <a:rPr lang="en-US" sz="3200" u="sng" dirty="0" smtClean="0">
                <a:latin typeface="NikoshBAN" panose="02000000000000000000" pitchFamily="2" charset="0"/>
                <a:cs typeface="NikoshBAN" panose="02000000000000000000" pitchFamily="2" charset="0"/>
              </a:rPr>
              <a:t>email</a:t>
            </a:r>
            <a:endParaRPr lang="en-US" sz="32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209446" y="3810674"/>
            <a:ext cx="42832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smtClean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a</a:t>
            </a:r>
            <a:endParaRPr lang="en-US" sz="3200" dirty="0">
              <a:solidFill>
                <a:srgbClr val="7030A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292160" y="4461329"/>
            <a:ext cx="69121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smtClean="0"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an</a:t>
            </a:r>
            <a:endParaRPr lang="en-US" sz="3200" dirty="0">
              <a:solidFill>
                <a:srgbClr val="00B05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418646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681 -0.03912 L 0.36706 0.05417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948" y="465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56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375E-6 4.81481E-6 L 0.29336 -0.32778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661" y="-1638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own Arrow Callout 3"/>
          <p:cNvSpPr/>
          <p:nvPr/>
        </p:nvSpPr>
        <p:spPr>
          <a:xfrm>
            <a:off x="1935479" y="750277"/>
            <a:ext cx="8382000" cy="1981200"/>
          </a:xfrm>
          <a:prstGeom prst="downArrowCallout">
            <a:avLst>
              <a:gd name="adj1" fmla="val 52111"/>
              <a:gd name="adj2" fmla="val 57105"/>
              <a:gd name="adj3" fmla="val 25000"/>
              <a:gd name="adj4" fmla="val 52669"/>
            </a:avLst>
          </a:prstGeom>
          <a:solidFill>
            <a:schemeClr val="bg2"/>
          </a:solidFill>
          <a:ln w="50800" cap="sq" cmpd="dbl">
            <a:noFill/>
            <a:miter lim="800000"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4000" b="1" dirty="0" smtClean="0">
                <a:solidFill>
                  <a:schemeClr val="tx1"/>
                </a:solidFill>
                <a:latin typeface="Book Antiqua" pitchFamily="18" charset="0"/>
              </a:rPr>
              <a:t>When you will find  no sound of </a:t>
            </a:r>
            <a:r>
              <a:rPr lang="en-US" sz="4000" b="1" dirty="0" smtClean="0">
                <a:solidFill>
                  <a:srgbClr val="FFFF00"/>
                </a:solidFill>
                <a:latin typeface="Book Antiqua" pitchFamily="18" charset="0"/>
              </a:rPr>
              <a:t>-</a:t>
            </a:r>
            <a:endParaRPr lang="en-US" sz="4000" b="1" dirty="0">
              <a:solidFill>
                <a:srgbClr val="FFFF00"/>
              </a:solidFill>
              <a:latin typeface="Book Antiqua" pitchFamily="18" charset="0"/>
            </a:endParaRPr>
          </a:p>
        </p:txBody>
      </p:sp>
      <p:sp>
        <p:nvSpPr>
          <p:cNvPr id="5" name="Up Arrow Callout 4"/>
          <p:cNvSpPr/>
          <p:nvPr/>
        </p:nvSpPr>
        <p:spPr>
          <a:xfrm>
            <a:off x="1935479" y="4104249"/>
            <a:ext cx="8153400" cy="1828800"/>
          </a:xfrm>
          <a:prstGeom prst="upArrowCallout">
            <a:avLst>
              <a:gd name="adj1" fmla="val 62932"/>
              <a:gd name="adj2" fmla="val 65517"/>
              <a:gd name="adj3" fmla="val 25000"/>
              <a:gd name="adj4" fmla="val 52908"/>
            </a:avLst>
          </a:prstGeom>
          <a:solidFill>
            <a:schemeClr val="accent6">
              <a:lumMod val="20000"/>
              <a:lumOff val="80000"/>
            </a:schemeClr>
          </a:solidFill>
          <a:ln w="50800" cmpd="dbl"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4000" b="1" dirty="0" smtClean="0">
                <a:solidFill>
                  <a:schemeClr val="tx1"/>
                </a:solidFill>
              </a:rPr>
              <a:t>What will you do?</a:t>
            </a:r>
            <a:endParaRPr lang="en-US" sz="4000" b="1" dirty="0">
              <a:solidFill>
                <a:schemeClr val="tx1"/>
              </a:solidFill>
            </a:endParaRPr>
          </a:p>
        </p:txBody>
      </p:sp>
      <p:sp>
        <p:nvSpPr>
          <p:cNvPr id="6" name="Rounded Rectangle 5"/>
          <p:cNvSpPr/>
          <p:nvPr/>
        </p:nvSpPr>
        <p:spPr>
          <a:xfrm>
            <a:off x="4229100" y="2705100"/>
            <a:ext cx="3733800" cy="1447800"/>
          </a:xfrm>
          <a:prstGeom prst="roundRect">
            <a:avLst/>
          </a:prstGeom>
          <a:solidFill>
            <a:schemeClr val="bg2"/>
          </a:solidFill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bn-BD" sz="4400" dirty="0" smtClean="0">
                <a:solidFill>
                  <a:schemeClr val="tx1"/>
                </a:solidFill>
              </a:rPr>
              <a:t>ইউ/ওয়া</a:t>
            </a:r>
          </a:p>
          <a:p>
            <a:pPr algn="ctr"/>
            <a:r>
              <a:rPr lang="bn-BD" sz="4400" dirty="0" smtClean="0">
                <a:solidFill>
                  <a:schemeClr val="tx1"/>
                </a:solidFill>
              </a:rPr>
              <a:t>এ,অ,আ</a:t>
            </a:r>
            <a:endParaRPr lang="en-US" sz="4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929321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4917830" y="772775"/>
            <a:ext cx="6096000" cy="2862322"/>
          </a:xfrm>
          <a:prstGeom prst="rect">
            <a:avLst/>
          </a:prstGeom>
          <a:ln>
            <a:noFill/>
          </a:ln>
        </p:spPr>
        <p:txBody>
          <a:bodyPr>
            <a:spAutoFit/>
          </a:bodyPr>
          <a:lstStyle/>
          <a:p>
            <a:r>
              <a:rPr lang="en-US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If you find a consonant as the first letter of   the word , that means (b, c, d, f, g, h, j, k, l, m, n, p, q, r, s, t, v, w, x, y &amp; z)</a:t>
            </a:r>
            <a:endParaRPr lang="en-US" sz="36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grpSp>
        <p:nvGrpSpPr>
          <p:cNvPr id="4" name="Group 3"/>
          <p:cNvGrpSpPr/>
          <p:nvPr/>
        </p:nvGrpSpPr>
        <p:grpSpPr>
          <a:xfrm flipH="1">
            <a:off x="773721" y="772775"/>
            <a:ext cx="4037430" cy="5278855"/>
            <a:chOff x="-3534619" y="609600"/>
            <a:chExt cx="11954168" cy="5791200"/>
          </a:xfrm>
        </p:grpSpPr>
        <p:pic>
          <p:nvPicPr>
            <p:cNvPr id="5" name="Picture 4"/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rightnessContrast bright="2000" contrast="16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2910" r="7129"/>
            <a:stretch/>
          </p:blipFill>
          <p:spPr>
            <a:xfrm>
              <a:off x="-3534619" y="609600"/>
              <a:ext cx="11954168" cy="5791200"/>
            </a:xfrm>
            <a:prstGeom prst="ellipse">
              <a:avLst/>
            </a:prstGeom>
            <a:ln>
              <a:noFill/>
            </a:ln>
            <a:effectLst>
              <a:softEdge rad="112500"/>
            </a:effectLst>
          </p:spPr>
        </p:pic>
        <p:sp>
          <p:nvSpPr>
            <p:cNvPr id="6" name="Rectangle 5"/>
            <p:cNvSpPr/>
            <p:nvPr/>
          </p:nvSpPr>
          <p:spPr>
            <a:xfrm>
              <a:off x="-3534617" y="609600"/>
              <a:ext cx="3972998" cy="266700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 b="1">
                <a:latin typeface="Book Antiqua" pitchFamily="18" charset="0"/>
              </a:endParaRPr>
            </a:p>
          </p:txBody>
        </p:sp>
      </p:grpSp>
      <p:sp>
        <p:nvSpPr>
          <p:cNvPr id="7" name="Up Arrow Callout 6"/>
          <p:cNvSpPr/>
          <p:nvPr/>
        </p:nvSpPr>
        <p:spPr>
          <a:xfrm>
            <a:off x="6213315" y="3635097"/>
            <a:ext cx="3733801" cy="1828800"/>
          </a:xfrm>
          <a:prstGeom prst="upArrowCallout">
            <a:avLst>
              <a:gd name="adj1" fmla="val 52586"/>
              <a:gd name="adj2" fmla="val 49138"/>
              <a:gd name="adj3" fmla="val 25000"/>
              <a:gd name="adj4" fmla="val 58081"/>
            </a:avLst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800" b="1" dirty="0" smtClean="0">
                <a:solidFill>
                  <a:schemeClr val="tx1"/>
                </a:solidFill>
                <a:latin typeface="Book Antiqua" pitchFamily="18" charset="0"/>
              </a:rPr>
              <a:t>You have to write  ‘a’ before the word.</a:t>
            </a:r>
            <a:endParaRPr lang="en-US" sz="2800" b="1" dirty="0">
              <a:solidFill>
                <a:schemeClr val="tx1"/>
              </a:solidFill>
              <a:latin typeface="Book Antiqua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516408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0" y="0"/>
            <a:ext cx="12176760" cy="685800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Folded Corner 6"/>
          <p:cNvSpPr/>
          <p:nvPr/>
        </p:nvSpPr>
        <p:spPr>
          <a:xfrm>
            <a:off x="182880" y="3779520"/>
            <a:ext cx="6111240" cy="2938362"/>
          </a:xfrm>
          <a:prstGeom prst="foldedCorner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Komal</a:t>
            </a:r>
            <a:r>
              <a:rPr lang="en-US" sz="32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Kanta</a:t>
            </a:r>
            <a:r>
              <a:rPr lang="en-US" sz="32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Ray </a:t>
            </a:r>
            <a:r>
              <a:rPr lang="en-US" sz="3200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Talukder</a:t>
            </a:r>
            <a:endParaRPr lang="en-US" sz="3200" dirty="0" smtClean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ctr"/>
            <a:r>
              <a:rPr lang="en-US" sz="3200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MA,MEd</a:t>
            </a:r>
            <a:endParaRPr lang="en-US" sz="3200" dirty="0" smtClean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ctr"/>
            <a:r>
              <a:rPr lang="en-US" sz="32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Senior Teacher</a:t>
            </a:r>
          </a:p>
          <a:p>
            <a:pPr algn="ctr"/>
            <a:r>
              <a:rPr lang="en-US" sz="32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L.P High </a:t>
            </a:r>
            <a:r>
              <a:rPr lang="en-US" sz="3200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School,Chhatak</a:t>
            </a:r>
            <a:endParaRPr lang="en-US" sz="3200" dirty="0" smtClean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ctr"/>
            <a:r>
              <a:rPr lang="en-US" sz="3200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Sunamgonj</a:t>
            </a:r>
            <a:r>
              <a:rPr lang="en-US" sz="32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en-US" sz="3200" dirty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8" name="Folded Corner 7"/>
          <p:cNvSpPr/>
          <p:nvPr/>
        </p:nvSpPr>
        <p:spPr>
          <a:xfrm>
            <a:off x="6385560" y="3794760"/>
            <a:ext cx="5608319" cy="2859204"/>
          </a:xfrm>
          <a:prstGeom prst="foldedCorner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Subject:English</a:t>
            </a:r>
            <a:r>
              <a:rPr lang="en-US" sz="32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Second Paper(Article-Part-</a:t>
            </a:r>
            <a:r>
              <a:rPr lang="en-US" sz="3200" dirty="0" smtClean="0">
                <a:solidFill>
                  <a:schemeClr val="tx1"/>
                </a:solidFill>
                <a:latin typeface="MS Gothic" panose="020B0609070205080204" pitchFamily="49" charset="-128"/>
                <a:ea typeface="MS Gothic" panose="020B0609070205080204" pitchFamily="49" charset="-128"/>
                <a:cs typeface="NikoshBAN" panose="02000000000000000000" pitchFamily="2" charset="0"/>
              </a:rPr>
              <a:t>1</a:t>
            </a:r>
            <a:r>
              <a:rPr lang="en-US" sz="32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)</a:t>
            </a:r>
          </a:p>
          <a:p>
            <a:pPr algn="ctr"/>
            <a:r>
              <a:rPr lang="en-US" sz="32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Class-Six</a:t>
            </a:r>
          </a:p>
          <a:p>
            <a:pPr algn="ctr"/>
            <a:r>
              <a:rPr lang="en-US" sz="32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Time:</a:t>
            </a:r>
            <a:r>
              <a:rPr lang="en-US" sz="3200" dirty="0" smtClean="0">
                <a:solidFill>
                  <a:schemeClr val="tx1"/>
                </a:solidFill>
                <a:latin typeface="Book Antiqua" pitchFamily="18" charset="0"/>
              </a:rPr>
              <a:t>50 minutes</a:t>
            </a:r>
          </a:p>
          <a:p>
            <a:pPr algn="ctr"/>
            <a:r>
              <a:rPr lang="en-US" sz="3200" dirty="0" smtClean="0">
                <a:solidFill>
                  <a:schemeClr val="tx1"/>
                </a:solidFill>
                <a:latin typeface="Book Antiqua" pitchFamily="18" charset="0"/>
                <a:cs typeface="NikoshBAN" panose="02000000000000000000" pitchFamily="2" charset="0"/>
              </a:rPr>
              <a:t>Date:25.01.2020</a:t>
            </a:r>
            <a:endParaRPr lang="en-US" sz="3200" dirty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20050" y="1637347"/>
            <a:ext cx="2247900" cy="2028825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53640" y="1691640"/>
            <a:ext cx="1706880" cy="1879092"/>
          </a:xfrm>
          <a:prstGeom prst="rect">
            <a:avLst/>
          </a:prstGeom>
        </p:spPr>
      </p:pic>
      <p:sp>
        <p:nvSpPr>
          <p:cNvPr id="12" name="Rectangle 11"/>
          <p:cNvSpPr/>
          <p:nvPr/>
        </p:nvSpPr>
        <p:spPr>
          <a:xfrm>
            <a:off x="4106838" y="408490"/>
            <a:ext cx="4176215" cy="70788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rgbClr val="FF0000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n-US" sz="4000" b="1" dirty="0">
                <a:latin typeface="NikoshBAN" panose="02000000000000000000" pitchFamily="2" charset="0"/>
                <a:cs typeface="NikoshBAN" panose="02000000000000000000" pitchFamily="2" charset="0"/>
              </a:rPr>
              <a:t>Introduction</a:t>
            </a:r>
          </a:p>
        </p:txBody>
      </p:sp>
    </p:spTree>
    <p:extLst>
      <p:ext uri="{BB962C8B-B14F-4D97-AF65-F5344CB8AC3E}">
        <p14:creationId xmlns:p14="http://schemas.microsoft.com/office/powerpoint/2010/main" val="18014260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4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 tmFilter="0,0; .5, 1; 1, 1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41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 tmFilter="0,0; .5, 1; 1, 1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41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 tmFilter="0,0; .5, 1; 1, 1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41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 tmFilter="0,0; .5, 1; 1, 1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41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500" tmFilter="0,0; .5, 1; 1, 1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1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53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4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500" tmFilter="0,0; .5, 1; 1, 1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41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500" tmFilter="0,0; .5, 1; 1, 1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41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6" dur="500" tmFilter="0,0; .5, 1; 1, 1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41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3" dur="500" tmFilter="0,0; .5, 1; 1, 1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21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88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ular Callout 2"/>
          <p:cNvSpPr/>
          <p:nvPr/>
        </p:nvSpPr>
        <p:spPr>
          <a:xfrm>
            <a:off x="758722" y="703463"/>
            <a:ext cx="4315959" cy="2018557"/>
          </a:xfrm>
          <a:prstGeom prst="wedgeRectCallout">
            <a:avLst>
              <a:gd name="adj1" fmla="val 90144"/>
              <a:gd name="adj2" fmla="val 30143"/>
            </a:avLst>
          </a:prstGeom>
          <a:solidFill>
            <a:schemeClr val="bg2"/>
          </a:solidFill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en-US" sz="3200" b="1" dirty="0" smtClean="0">
                <a:solidFill>
                  <a:schemeClr val="tx1"/>
                </a:solidFill>
                <a:latin typeface="Book Antiqua" pitchFamily="18" charset="0"/>
              </a:rPr>
              <a:t>If you find a vowel as the first letter of   the word , that means</a:t>
            </a:r>
          </a:p>
          <a:p>
            <a:pPr algn="just"/>
            <a:r>
              <a:rPr lang="en-US" sz="3200" b="1" dirty="0" smtClean="0">
                <a:solidFill>
                  <a:schemeClr val="tx1"/>
                </a:solidFill>
                <a:latin typeface="Book Antiqua" pitchFamily="18" charset="0"/>
              </a:rPr>
              <a:t> (a, e, i, o, u)</a:t>
            </a:r>
            <a:endParaRPr lang="en-US" sz="3200" b="1" dirty="0">
              <a:solidFill>
                <a:schemeClr val="tx1"/>
              </a:solidFill>
              <a:latin typeface="Book Antiqua" pitchFamily="18" charset="0"/>
            </a:endParaRPr>
          </a:p>
        </p:txBody>
      </p:sp>
      <p:sp>
        <p:nvSpPr>
          <p:cNvPr id="4" name="Up Arrow Callout 3"/>
          <p:cNvSpPr/>
          <p:nvPr/>
        </p:nvSpPr>
        <p:spPr>
          <a:xfrm>
            <a:off x="758722" y="2866252"/>
            <a:ext cx="4315958" cy="3142662"/>
          </a:xfrm>
          <a:prstGeom prst="upArrowCallout">
            <a:avLst>
              <a:gd name="adj1" fmla="val 52586"/>
              <a:gd name="adj2" fmla="val 49138"/>
              <a:gd name="adj3" fmla="val 25000"/>
              <a:gd name="adj4" fmla="val 58081"/>
            </a:avLst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800" b="1" dirty="0" smtClean="0">
                <a:solidFill>
                  <a:schemeClr val="tx1"/>
                </a:solidFill>
                <a:latin typeface="Book Antiqua" pitchFamily="18" charset="0"/>
              </a:rPr>
              <a:t>You have to write  ‘an’ before the word.</a:t>
            </a:r>
            <a:endParaRPr lang="en-US" sz="2800" b="1" dirty="0">
              <a:solidFill>
                <a:schemeClr val="tx1"/>
              </a:solidFill>
              <a:latin typeface="Book Antiqua" pitchFamily="18" charset="0"/>
            </a:endParaRPr>
          </a:p>
        </p:txBody>
      </p:sp>
      <p:grpSp>
        <p:nvGrpSpPr>
          <p:cNvPr id="5" name="Group 4"/>
          <p:cNvGrpSpPr/>
          <p:nvPr/>
        </p:nvGrpSpPr>
        <p:grpSpPr>
          <a:xfrm>
            <a:off x="5074681" y="888047"/>
            <a:ext cx="6553200" cy="5278855"/>
            <a:chOff x="-3534619" y="609600"/>
            <a:chExt cx="11954168" cy="5791200"/>
          </a:xfrm>
        </p:grpSpPr>
        <p:pic>
          <p:nvPicPr>
            <p:cNvPr id="6" name="Picture 5"/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rightnessContrast bright="2000" contrast="16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2910" r="7129"/>
            <a:stretch/>
          </p:blipFill>
          <p:spPr>
            <a:xfrm>
              <a:off x="-3534619" y="609600"/>
              <a:ext cx="11954168" cy="5791200"/>
            </a:xfrm>
            <a:prstGeom prst="ellipse">
              <a:avLst/>
            </a:prstGeom>
            <a:ln>
              <a:noFill/>
            </a:ln>
            <a:effectLst>
              <a:softEdge rad="112500"/>
            </a:effectLst>
          </p:spPr>
        </p:pic>
        <p:sp>
          <p:nvSpPr>
            <p:cNvPr id="7" name="Rectangle 6"/>
            <p:cNvSpPr/>
            <p:nvPr/>
          </p:nvSpPr>
          <p:spPr>
            <a:xfrm>
              <a:off x="-3534617" y="609600"/>
              <a:ext cx="3972998" cy="266700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 b="1">
                <a:latin typeface="Book Antiqua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669431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49420011"/>
              </p:ext>
            </p:extLst>
          </p:nvPr>
        </p:nvGraphicFramePr>
        <p:xfrm>
          <a:off x="1879209" y="1431730"/>
          <a:ext cx="8382002" cy="479086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46250"/>
                <a:gridCol w="2139951"/>
                <a:gridCol w="2193053"/>
                <a:gridCol w="2302748"/>
              </a:tblGrid>
              <a:tr h="838200">
                <a:tc gridSpan="2">
                  <a:txBody>
                    <a:bodyPr/>
                    <a:lstStyle/>
                    <a:p>
                      <a:pPr algn="l"/>
                      <a:r>
                        <a:rPr lang="en-US" sz="2400" b="1" dirty="0" smtClean="0">
                          <a:latin typeface="Book Antiqua" pitchFamily="18" charset="0"/>
                        </a:rPr>
                        <a:t>                      A</a:t>
                      </a:r>
                    </a:p>
                    <a:p>
                      <a:pPr algn="l"/>
                      <a:r>
                        <a:rPr lang="en-US" sz="2000" b="1" dirty="0" smtClean="0">
                          <a:latin typeface="Book Antiqua" pitchFamily="18" charset="0"/>
                        </a:rPr>
                        <a:t>( Consonant</a:t>
                      </a:r>
                      <a:r>
                        <a:rPr lang="en-US" sz="2000" b="1" baseline="0" dirty="0" smtClean="0">
                          <a:latin typeface="Book Antiqua" pitchFamily="18" charset="0"/>
                        </a:rPr>
                        <a:t> Sound – before A </a:t>
                      </a:r>
                      <a:r>
                        <a:rPr lang="en-US" sz="2000" b="1" dirty="0" smtClean="0">
                          <a:latin typeface="Book Antiqua" pitchFamily="18" charset="0"/>
                        </a:rPr>
                        <a:t>)</a:t>
                      </a:r>
                      <a:endParaRPr lang="en-US" sz="2000" b="1" dirty="0">
                        <a:latin typeface="Book Antiqua" pitchFamily="18" charset="0"/>
                      </a:endParaRPr>
                    </a:p>
                  </a:txBody>
                  <a:tcPr>
                    <a:cell3D prstMaterial="dkEdge">
                      <a:bevel prst="convex"/>
                      <a:lightRig rig="flood" dir="t"/>
                    </a:cell3D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sz="2400" b="1" dirty="0" smtClean="0">
                          <a:latin typeface="Book Antiqua" pitchFamily="18" charset="0"/>
                        </a:rPr>
                        <a:t> An</a:t>
                      </a:r>
                    </a:p>
                    <a:p>
                      <a:pPr algn="l"/>
                      <a:r>
                        <a:rPr lang="en-US" sz="2400" b="1" dirty="0" smtClean="0">
                          <a:latin typeface="Book Antiqua" pitchFamily="18" charset="0"/>
                        </a:rPr>
                        <a:t>( Vowel</a:t>
                      </a:r>
                      <a:r>
                        <a:rPr lang="en-US" sz="2400" b="1" baseline="0" dirty="0" smtClean="0">
                          <a:latin typeface="Book Antiqua" pitchFamily="18" charset="0"/>
                        </a:rPr>
                        <a:t> Sound – before An </a:t>
                      </a:r>
                      <a:r>
                        <a:rPr lang="en-US" sz="2400" b="1" dirty="0" smtClean="0">
                          <a:latin typeface="Book Antiqua" pitchFamily="18" charset="0"/>
                        </a:rPr>
                        <a:t>)</a:t>
                      </a:r>
                      <a:endParaRPr lang="en-US" sz="2400" b="1" dirty="0">
                        <a:latin typeface="Book Antiqua" pitchFamily="18" charset="0"/>
                      </a:endParaRPr>
                    </a:p>
                  </a:txBody>
                  <a:tcPr>
                    <a:cell3D prstMaterial="dkEdge">
                      <a:bevel prst="convex"/>
                      <a:lightRig rig="flood" dir="t"/>
                    </a:cell3D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564667">
                <a:tc>
                  <a:txBody>
                    <a:bodyPr/>
                    <a:lstStyle/>
                    <a:p>
                      <a:pPr algn="l"/>
                      <a:r>
                        <a:rPr lang="en-US" sz="2400" b="1" dirty="0" smtClean="0">
                          <a:latin typeface="Book Antiqua" pitchFamily="18" charset="0"/>
                        </a:rPr>
                        <a:t>a boy </a:t>
                      </a:r>
                      <a:endParaRPr lang="en-US" sz="2400" b="1" dirty="0">
                        <a:latin typeface="Book Antiqua" pitchFamily="18" charset="0"/>
                      </a:endParaRPr>
                    </a:p>
                  </a:txBody>
                  <a:tcPr>
                    <a:cell3D prstMaterial="dkEdge">
                      <a:bevel prst="convex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400" b="1" dirty="0" smtClean="0">
                          <a:latin typeface="Book Antiqua" pitchFamily="18" charset="0"/>
                        </a:rPr>
                        <a:t>a lion</a:t>
                      </a:r>
                      <a:endParaRPr lang="en-US" sz="2400" b="1" dirty="0">
                        <a:latin typeface="Book Antiqua" pitchFamily="18" charset="0"/>
                      </a:endParaRPr>
                    </a:p>
                  </a:txBody>
                  <a:tcPr>
                    <a:cell3D prstMaterial="dkEdge">
                      <a:bevel prst="convex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400" b="1" dirty="0" smtClean="0">
                          <a:latin typeface="Book Antiqua" pitchFamily="18" charset="0"/>
                        </a:rPr>
                        <a:t>an ass</a:t>
                      </a:r>
                      <a:endParaRPr lang="en-US" sz="2400" b="1" dirty="0">
                        <a:latin typeface="Book Antiqua" pitchFamily="18" charset="0"/>
                      </a:endParaRPr>
                    </a:p>
                  </a:txBody>
                  <a:tcPr>
                    <a:cell3D prstMaterial="dkEdge">
                      <a:bevel prst="convex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400" b="1" dirty="0" smtClean="0">
                          <a:latin typeface="Book Antiqua" pitchFamily="18" charset="0"/>
                        </a:rPr>
                        <a:t>an elephant</a:t>
                      </a:r>
                      <a:endParaRPr lang="en-US" sz="2400" b="1" dirty="0">
                        <a:latin typeface="Book Antiqua" pitchFamily="18" charset="0"/>
                      </a:endParaRPr>
                    </a:p>
                  </a:txBody>
                  <a:tcPr>
                    <a:cell3D prstMaterial="dkEdge">
                      <a:bevel prst="convex"/>
                      <a:lightRig rig="flood" dir="t"/>
                    </a:cell3D>
                  </a:tcPr>
                </a:tc>
              </a:tr>
              <a:tr h="564667">
                <a:tc>
                  <a:txBody>
                    <a:bodyPr/>
                    <a:lstStyle/>
                    <a:p>
                      <a:pPr algn="l"/>
                      <a:r>
                        <a:rPr lang="en-US" sz="2400" b="1" dirty="0" smtClean="0">
                          <a:latin typeface="Book Antiqua" pitchFamily="18" charset="0"/>
                        </a:rPr>
                        <a:t>a book</a:t>
                      </a:r>
                      <a:endParaRPr lang="en-US" sz="2400" b="1" dirty="0">
                        <a:latin typeface="Book Antiqua" pitchFamily="18" charset="0"/>
                      </a:endParaRPr>
                    </a:p>
                  </a:txBody>
                  <a:tcPr>
                    <a:cell3D prstMaterial="dkEdge">
                      <a:bevel prst="convex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400" b="1" dirty="0" smtClean="0">
                          <a:latin typeface="Book Antiqua" pitchFamily="18" charset="0"/>
                        </a:rPr>
                        <a:t>a mango</a:t>
                      </a:r>
                      <a:endParaRPr lang="en-US" sz="2400" b="1" dirty="0">
                        <a:latin typeface="Book Antiqua" pitchFamily="18" charset="0"/>
                      </a:endParaRPr>
                    </a:p>
                  </a:txBody>
                  <a:tcPr>
                    <a:cell3D prstMaterial="dkEdge">
                      <a:bevel prst="convex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400" b="1" dirty="0" smtClean="0">
                          <a:latin typeface="Book Antiqua" pitchFamily="18" charset="0"/>
                        </a:rPr>
                        <a:t>an ant</a:t>
                      </a:r>
                      <a:endParaRPr lang="en-US" sz="2400" b="1" dirty="0">
                        <a:latin typeface="Book Antiqua" pitchFamily="18" charset="0"/>
                      </a:endParaRPr>
                    </a:p>
                  </a:txBody>
                  <a:tcPr>
                    <a:cell3D prstMaterial="dkEdge">
                      <a:bevel prst="convex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400" b="1" dirty="0" smtClean="0">
                          <a:latin typeface="Book Antiqua" pitchFamily="18" charset="0"/>
                        </a:rPr>
                        <a:t>an inkpot</a:t>
                      </a:r>
                      <a:endParaRPr lang="en-US" sz="2400" b="1" dirty="0">
                        <a:latin typeface="Book Antiqua" pitchFamily="18" charset="0"/>
                      </a:endParaRPr>
                    </a:p>
                  </a:txBody>
                  <a:tcPr>
                    <a:cell3D prstMaterial="dkEdge">
                      <a:bevel prst="convex"/>
                      <a:lightRig rig="flood" dir="t"/>
                    </a:cell3D>
                  </a:tcPr>
                </a:tc>
              </a:tr>
              <a:tr h="564667">
                <a:tc>
                  <a:txBody>
                    <a:bodyPr/>
                    <a:lstStyle/>
                    <a:p>
                      <a:pPr algn="l"/>
                      <a:r>
                        <a:rPr lang="en-US" sz="2400" b="1" dirty="0" smtClean="0">
                          <a:latin typeface="Book Antiqua" pitchFamily="18" charset="0"/>
                        </a:rPr>
                        <a:t>a bag </a:t>
                      </a:r>
                      <a:endParaRPr lang="en-US" sz="2400" b="1" dirty="0">
                        <a:latin typeface="Book Antiqua" pitchFamily="18" charset="0"/>
                      </a:endParaRPr>
                    </a:p>
                  </a:txBody>
                  <a:tcPr>
                    <a:cell3D prstMaterial="dkEdge">
                      <a:bevel prst="convex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400" b="1" dirty="0" smtClean="0">
                          <a:latin typeface="Book Antiqua" pitchFamily="18" charset="0"/>
                        </a:rPr>
                        <a:t>a student</a:t>
                      </a:r>
                      <a:endParaRPr lang="en-US" sz="2400" b="1" dirty="0">
                        <a:latin typeface="Book Antiqua" pitchFamily="18" charset="0"/>
                      </a:endParaRPr>
                    </a:p>
                  </a:txBody>
                  <a:tcPr>
                    <a:cell3D prstMaterial="dkEdge">
                      <a:bevel prst="convex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400" b="1" dirty="0" smtClean="0">
                          <a:latin typeface="Book Antiqua" pitchFamily="18" charset="0"/>
                        </a:rPr>
                        <a:t>an apple</a:t>
                      </a:r>
                      <a:endParaRPr lang="en-US" sz="2400" b="1" dirty="0">
                        <a:latin typeface="Book Antiqua" pitchFamily="18" charset="0"/>
                      </a:endParaRPr>
                    </a:p>
                  </a:txBody>
                  <a:tcPr>
                    <a:cell3D prstMaterial="dkEdge">
                      <a:bevel prst="convex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400" b="1" dirty="0" smtClean="0">
                          <a:latin typeface="Book Antiqua" pitchFamily="18" charset="0"/>
                        </a:rPr>
                        <a:t>an ice-cream</a:t>
                      </a:r>
                      <a:endParaRPr lang="en-US" sz="2400" b="1" dirty="0">
                        <a:latin typeface="Book Antiqua" pitchFamily="18" charset="0"/>
                      </a:endParaRPr>
                    </a:p>
                  </a:txBody>
                  <a:tcPr>
                    <a:cell3D prstMaterial="dkEdge">
                      <a:bevel prst="convex"/>
                      <a:lightRig rig="flood" dir="t"/>
                    </a:cell3D>
                  </a:tcPr>
                </a:tc>
              </a:tr>
              <a:tr h="564667">
                <a:tc>
                  <a:txBody>
                    <a:bodyPr/>
                    <a:lstStyle/>
                    <a:p>
                      <a:pPr algn="l"/>
                      <a:r>
                        <a:rPr lang="en-US" sz="2400" b="1" dirty="0" smtClean="0">
                          <a:latin typeface="Book Antiqua" pitchFamily="18" charset="0"/>
                        </a:rPr>
                        <a:t>a</a:t>
                      </a:r>
                      <a:r>
                        <a:rPr lang="en-US" sz="2400" b="1" baseline="0" dirty="0" smtClean="0">
                          <a:latin typeface="Book Antiqua" pitchFamily="18" charset="0"/>
                        </a:rPr>
                        <a:t> cat</a:t>
                      </a:r>
                      <a:endParaRPr lang="en-US" sz="2400" b="1" dirty="0">
                        <a:latin typeface="Book Antiqua" pitchFamily="18" charset="0"/>
                      </a:endParaRPr>
                    </a:p>
                  </a:txBody>
                  <a:tcPr>
                    <a:cell3D prstMaterial="dkEdge">
                      <a:bevel prst="convex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400" b="1" dirty="0" smtClean="0">
                          <a:latin typeface="Book Antiqua" pitchFamily="18" charset="0"/>
                        </a:rPr>
                        <a:t>a woman</a:t>
                      </a:r>
                      <a:endParaRPr lang="en-US" sz="2400" b="1" dirty="0">
                        <a:latin typeface="Book Antiqua" pitchFamily="18" charset="0"/>
                      </a:endParaRPr>
                    </a:p>
                  </a:txBody>
                  <a:tcPr>
                    <a:cell3D prstMaterial="dkEdge">
                      <a:bevel prst="convex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400" b="1" dirty="0" smtClean="0">
                          <a:latin typeface="Book Antiqua" pitchFamily="18" charset="0"/>
                        </a:rPr>
                        <a:t>an</a:t>
                      </a:r>
                      <a:r>
                        <a:rPr lang="en-US" sz="2400" b="1" baseline="0" dirty="0" smtClean="0">
                          <a:latin typeface="Book Antiqua" pitchFamily="18" charset="0"/>
                        </a:rPr>
                        <a:t> arm</a:t>
                      </a:r>
                      <a:endParaRPr lang="en-US" sz="2400" b="1" dirty="0">
                        <a:latin typeface="Book Antiqua" pitchFamily="18" charset="0"/>
                      </a:endParaRPr>
                    </a:p>
                  </a:txBody>
                  <a:tcPr>
                    <a:cell3D prstMaterial="dkEdge">
                      <a:bevel prst="convex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400" b="1" dirty="0" smtClean="0">
                          <a:latin typeface="Book Antiqua" pitchFamily="18" charset="0"/>
                        </a:rPr>
                        <a:t>an idiot</a:t>
                      </a:r>
                      <a:endParaRPr lang="en-US" sz="2400" b="1" dirty="0">
                        <a:latin typeface="Book Antiqua" pitchFamily="18" charset="0"/>
                      </a:endParaRPr>
                    </a:p>
                  </a:txBody>
                  <a:tcPr>
                    <a:cell3D prstMaterial="dkEdge">
                      <a:bevel prst="convex"/>
                      <a:lightRig rig="flood" dir="t"/>
                    </a:cell3D>
                  </a:tcPr>
                </a:tc>
              </a:tr>
              <a:tr h="564667">
                <a:tc>
                  <a:txBody>
                    <a:bodyPr/>
                    <a:lstStyle/>
                    <a:p>
                      <a:pPr algn="l"/>
                      <a:r>
                        <a:rPr lang="en-US" sz="2400" b="1" dirty="0" smtClean="0">
                          <a:latin typeface="Book Antiqua" pitchFamily="18" charset="0"/>
                        </a:rPr>
                        <a:t>a chair</a:t>
                      </a:r>
                      <a:endParaRPr lang="en-US" sz="2400" b="1" dirty="0">
                        <a:latin typeface="Book Antiqua" pitchFamily="18" charset="0"/>
                      </a:endParaRPr>
                    </a:p>
                  </a:txBody>
                  <a:tcPr>
                    <a:cell3D prstMaterial="dkEdge">
                      <a:bevel prst="convex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400" b="1" dirty="0" smtClean="0">
                          <a:latin typeface="Book Antiqua" pitchFamily="18" charset="0"/>
                        </a:rPr>
                        <a:t>a table</a:t>
                      </a:r>
                      <a:endParaRPr lang="en-US" sz="2400" b="1" dirty="0">
                        <a:latin typeface="Book Antiqua" pitchFamily="18" charset="0"/>
                      </a:endParaRPr>
                    </a:p>
                  </a:txBody>
                  <a:tcPr>
                    <a:cell3D prstMaterial="dkEdge">
                      <a:bevel prst="convex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400" b="1" dirty="0" smtClean="0">
                          <a:latin typeface="Book Antiqua" pitchFamily="18" charset="0"/>
                        </a:rPr>
                        <a:t>an egg</a:t>
                      </a:r>
                      <a:endParaRPr lang="en-US" sz="2400" b="1" dirty="0">
                        <a:latin typeface="Book Antiqua" pitchFamily="18" charset="0"/>
                      </a:endParaRPr>
                    </a:p>
                  </a:txBody>
                  <a:tcPr>
                    <a:cell3D prstMaterial="dkEdge">
                      <a:bevel prst="convex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400" b="1" dirty="0" smtClean="0">
                          <a:latin typeface="Book Antiqua" pitchFamily="18" charset="0"/>
                        </a:rPr>
                        <a:t>an ox</a:t>
                      </a:r>
                      <a:endParaRPr lang="en-US" sz="2400" b="1" dirty="0">
                        <a:latin typeface="Book Antiqua" pitchFamily="18" charset="0"/>
                      </a:endParaRPr>
                    </a:p>
                  </a:txBody>
                  <a:tcPr>
                    <a:cell3D prstMaterial="dkEdge">
                      <a:bevel prst="convex"/>
                      <a:lightRig rig="flood" dir="t"/>
                    </a:cell3D>
                  </a:tcPr>
                </a:tc>
              </a:tr>
              <a:tr h="564667">
                <a:tc>
                  <a:txBody>
                    <a:bodyPr/>
                    <a:lstStyle/>
                    <a:p>
                      <a:pPr algn="l"/>
                      <a:r>
                        <a:rPr lang="en-US" sz="2400" b="1" dirty="0" smtClean="0">
                          <a:latin typeface="Book Antiqua" pitchFamily="18" charset="0"/>
                        </a:rPr>
                        <a:t>a dog</a:t>
                      </a:r>
                      <a:endParaRPr lang="en-US" sz="2400" b="1" dirty="0">
                        <a:latin typeface="Book Antiqua" pitchFamily="18" charset="0"/>
                      </a:endParaRPr>
                    </a:p>
                  </a:txBody>
                  <a:tcPr>
                    <a:cell3D prstMaterial="dkEdge">
                      <a:bevel prst="convex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400" b="1" dirty="0" smtClean="0">
                          <a:latin typeface="Book Antiqua" pitchFamily="18" charset="0"/>
                        </a:rPr>
                        <a:t>a tiger</a:t>
                      </a:r>
                      <a:endParaRPr lang="en-US" sz="2400" b="1" dirty="0">
                        <a:latin typeface="Book Antiqua" pitchFamily="18" charset="0"/>
                      </a:endParaRPr>
                    </a:p>
                  </a:txBody>
                  <a:tcPr>
                    <a:cell3D prstMaterial="dkEdge">
                      <a:bevel prst="convex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400" b="1" dirty="0" smtClean="0">
                          <a:latin typeface="Book Antiqua" pitchFamily="18" charset="0"/>
                        </a:rPr>
                        <a:t>an ear</a:t>
                      </a:r>
                      <a:endParaRPr lang="en-US" sz="2400" b="1" dirty="0">
                        <a:latin typeface="Book Antiqua" pitchFamily="18" charset="0"/>
                      </a:endParaRPr>
                    </a:p>
                  </a:txBody>
                  <a:tcPr>
                    <a:cell3D prstMaterial="dkEdge">
                      <a:bevel prst="convex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400" b="1" dirty="0" smtClean="0">
                          <a:latin typeface="Book Antiqua" pitchFamily="18" charset="0"/>
                        </a:rPr>
                        <a:t>an orange</a:t>
                      </a:r>
                      <a:endParaRPr lang="en-US" sz="2400" b="1" dirty="0">
                        <a:latin typeface="Book Antiqua" pitchFamily="18" charset="0"/>
                      </a:endParaRPr>
                    </a:p>
                  </a:txBody>
                  <a:tcPr>
                    <a:cell3D prstMaterial="dkEdge">
                      <a:bevel prst="convex"/>
                      <a:lightRig rig="flood" dir="t"/>
                    </a:cell3D>
                  </a:tcPr>
                </a:tc>
              </a:tr>
              <a:tr h="564667">
                <a:tc>
                  <a:txBody>
                    <a:bodyPr/>
                    <a:lstStyle/>
                    <a:p>
                      <a:pPr algn="l"/>
                      <a:r>
                        <a:rPr lang="en-US" sz="2400" b="1" dirty="0" smtClean="0">
                          <a:latin typeface="Book Antiqua" pitchFamily="18" charset="0"/>
                        </a:rPr>
                        <a:t>a horse</a:t>
                      </a:r>
                      <a:endParaRPr lang="en-US" sz="2400" b="1" dirty="0">
                        <a:latin typeface="Book Antiqua" pitchFamily="18" charset="0"/>
                      </a:endParaRPr>
                    </a:p>
                  </a:txBody>
                  <a:tcPr>
                    <a:cell3D prstMaterial="dkEdge">
                      <a:bevel prst="convex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400" b="1" dirty="0" smtClean="0">
                          <a:latin typeface="Book Antiqua" pitchFamily="18" charset="0"/>
                        </a:rPr>
                        <a:t>a tree</a:t>
                      </a:r>
                      <a:endParaRPr lang="en-US" sz="2400" b="1" dirty="0">
                        <a:latin typeface="Book Antiqua" pitchFamily="18" charset="0"/>
                      </a:endParaRPr>
                    </a:p>
                  </a:txBody>
                  <a:tcPr>
                    <a:cell3D prstMaterial="dkEdge">
                      <a:bevel prst="convex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400" b="1" dirty="0" smtClean="0">
                          <a:latin typeface="Book Antiqua" pitchFamily="18" charset="0"/>
                        </a:rPr>
                        <a:t>an eye</a:t>
                      </a:r>
                      <a:endParaRPr lang="en-US" sz="2400" b="1" dirty="0">
                        <a:latin typeface="Book Antiqua" pitchFamily="18" charset="0"/>
                      </a:endParaRPr>
                    </a:p>
                  </a:txBody>
                  <a:tcPr>
                    <a:cell3D prstMaterial="dkEdge">
                      <a:bevel prst="convex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400" b="1" dirty="0" smtClean="0">
                          <a:latin typeface="Book Antiqua" pitchFamily="18" charset="0"/>
                        </a:rPr>
                        <a:t>an umbrella</a:t>
                      </a:r>
                      <a:endParaRPr lang="en-US" sz="2400" b="1" dirty="0">
                        <a:latin typeface="Book Antiqua" pitchFamily="18" charset="0"/>
                      </a:endParaRPr>
                    </a:p>
                  </a:txBody>
                  <a:tcPr>
                    <a:cell3D prstMaterial="dkEdge">
                      <a:bevel prst="convex"/>
                      <a:lightRig rig="flood" dir="t"/>
                    </a:cell3D>
                  </a:tcPr>
                </a:tc>
              </a:tr>
            </a:tbl>
          </a:graphicData>
        </a:graphic>
      </p:graphicFrame>
      <p:sp>
        <p:nvSpPr>
          <p:cNvPr id="4" name="Rectangle 3"/>
          <p:cNvSpPr/>
          <p:nvPr/>
        </p:nvSpPr>
        <p:spPr>
          <a:xfrm>
            <a:off x="3442537" y="726217"/>
            <a:ext cx="5897769" cy="584775"/>
          </a:xfrm>
          <a:prstGeom prst="rect">
            <a:avLst/>
          </a:prstGeom>
          <a:ln>
            <a:solidFill>
              <a:srgbClr val="C00000"/>
            </a:solidFill>
          </a:ln>
        </p:spPr>
        <p:txBody>
          <a:bodyPr wrap="none">
            <a:spAutoFit/>
          </a:bodyPr>
          <a:lstStyle/>
          <a:p>
            <a:pPr algn="ctr"/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Some common used articles</a:t>
            </a:r>
          </a:p>
        </p:txBody>
      </p:sp>
    </p:spTree>
    <p:extLst>
      <p:ext uri="{BB962C8B-B14F-4D97-AF65-F5344CB8AC3E}">
        <p14:creationId xmlns:p14="http://schemas.microsoft.com/office/powerpoint/2010/main" val="41082726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own Arrow Callout 2"/>
          <p:cNvSpPr/>
          <p:nvPr/>
        </p:nvSpPr>
        <p:spPr>
          <a:xfrm>
            <a:off x="2769577" y="706315"/>
            <a:ext cx="6934200" cy="2209800"/>
          </a:xfrm>
          <a:prstGeom prst="downArrowCallout">
            <a:avLst>
              <a:gd name="adj1" fmla="val 55213"/>
              <a:gd name="adj2" fmla="val 66379"/>
              <a:gd name="adj3" fmla="val 34195"/>
              <a:gd name="adj4" fmla="val 47900"/>
            </a:avLst>
          </a:prstGeom>
          <a:solidFill>
            <a:schemeClr val="bg2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4800" b="1" dirty="0" smtClean="0">
                <a:solidFill>
                  <a:schemeClr val="tx1"/>
                </a:solidFill>
                <a:latin typeface="Book Antiqua" pitchFamily="18" charset="0"/>
              </a:rPr>
              <a:t>Activities</a:t>
            </a:r>
            <a:endParaRPr lang="en-US" sz="4800" b="1" dirty="0">
              <a:solidFill>
                <a:schemeClr val="tx1"/>
              </a:solidFill>
              <a:latin typeface="Book Antiqua" pitchFamily="18" charset="0"/>
            </a:endParaRPr>
          </a:p>
        </p:txBody>
      </p:sp>
      <p:sp>
        <p:nvSpPr>
          <p:cNvPr id="4" name="Oval 3"/>
          <p:cNvSpPr/>
          <p:nvPr/>
        </p:nvSpPr>
        <p:spPr>
          <a:xfrm>
            <a:off x="2769577" y="3076721"/>
            <a:ext cx="6934200" cy="3124200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4800" b="1" dirty="0" smtClean="0">
                <a:solidFill>
                  <a:schemeClr val="tx1"/>
                </a:solidFill>
                <a:latin typeface="Book Antiqua" pitchFamily="18" charset="0"/>
              </a:rPr>
              <a:t>Orally </a:t>
            </a:r>
          </a:p>
          <a:p>
            <a:pPr algn="ctr"/>
            <a:r>
              <a:rPr lang="en-US" sz="4800" b="1" dirty="0" smtClean="0">
                <a:solidFill>
                  <a:schemeClr val="tx1"/>
                </a:solidFill>
                <a:latin typeface="Book Antiqua" pitchFamily="18" charset="0"/>
              </a:rPr>
              <a:t>&amp; </a:t>
            </a:r>
          </a:p>
          <a:p>
            <a:pPr algn="ctr"/>
            <a:r>
              <a:rPr lang="en-US" sz="4800" b="1" dirty="0" smtClean="0">
                <a:solidFill>
                  <a:schemeClr val="tx1"/>
                </a:solidFill>
                <a:latin typeface="Book Antiqua" pitchFamily="18" charset="0"/>
              </a:rPr>
              <a:t>individually</a:t>
            </a:r>
            <a:endParaRPr lang="en-US" sz="4800" b="1" dirty="0">
              <a:solidFill>
                <a:schemeClr val="tx1"/>
              </a:solidFill>
              <a:latin typeface="Book Antiqua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012793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3119" y="761917"/>
            <a:ext cx="2497699" cy="2606684"/>
          </a:xfrm>
          <a:prstGeom prst="rect">
            <a:avLst/>
          </a:prstGeom>
          <a:ln>
            <a:solidFill>
              <a:srgbClr val="FF0000"/>
            </a:solidFill>
          </a:ln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646"/>
          <a:stretch/>
        </p:blipFill>
        <p:spPr>
          <a:xfrm>
            <a:off x="1413119" y="3497472"/>
            <a:ext cx="2558452" cy="2596466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5" name="TextBox 4"/>
          <p:cNvSpPr txBox="1"/>
          <p:nvPr/>
        </p:nvSpPr>
        <p:spPr>
          <a:xfrm>
            <a:off x="4586068" y="1617785"/>
            <a:ext cx="522130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Dr.Sabina</a:t>
            </a: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is </a:t>
            </a:r>
            <a:r>
              <a:rPr lang="en-US" sz="3600" u="sng" dirty="0" smtClean="0">
                <a:latin typeface="NikoshBAN" panose="02000000000000000000" pitchFamily="2" charset="0"/>
                <a:cs typeface="NikoshBAN" panose="02000000000000000000" pitchFamily="2" charset="0"/>
              </a:rPr>
              <a:t>    </a:t>
            </a: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 FRCS.</a:t>
            </a:r>
            <a:endParaRPr lang="en-US" sz="36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610113" y="4037428"/>
            <a:ext cx="519725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He is </a:t>
            </a:r>
            <a:r>
              <a:rPr lang="en-US" sz="3600" u="sng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u="sng" dirty="0" smtClean="0">
                <a:latin typeface="NikoshBAN" panose="02000000000000000000" pitchFamily="2" charset="0"/>
                <a:cs typeface="NikoshBAN" panose="02000000000000000000" pitchFamily="2" charset="0"/>
              </a:rPr>
              <a:t>   </a:t>
            </a: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 one-eyed boy.</a:t>
            </a:r>
            <a:endParaRPr lang="en-US" sz="36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636042" y="2005263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7443907" y="1548332"/>
            <a:ext cx="75373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an</a:t>
            </a:r>
            <a:endParaRPr lang="en-US" sz="36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891784" y="3970691"/>
            <a:ext cx="45878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a</a:t>
            </a:r>
            <a:endParaRPr lang="en-US" sz="36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915523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nodeType="click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31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2" fill="hold">
                      <p:stCondLst>
                        <p:cond delay="0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53" presetClass="entr" presetSubtype="16" fill="hold" nodeType="click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828797" y="3251200"/>
            <a:ext cx="1901373" cy="2120361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8797" y="1040447"/>
            <a:ext cx="1901373" cy="2051481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5" name="TextBox 4"/>
          <p:cNvSpPr txBox="1"/>
          <p:nvPr/>
        </p:nvSpPr>
        <p:spPr>
          <a:xfrm>
            <a:off x="4019885" y="1743021"/>
            <a:ext cx="5697394" cy="646331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This is</a:t>
            </a:r>
            <a:r>
              <a:rPr lang="en-US" sz="3600" dirty="0" smtClean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u="sng" dirty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u="sng" dirty="0" smtClean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 </a:t>
            </a:r>
            <a:r>
              <a:rPr lang="en-US" sz="3600" dirty="0" smtClean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unique picture.</a:t>
            </a:r>
            <a:endParaRPr lang="en-US" sz="36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019885" y="3906459"/>
            <a:ext cx="6388287" cy="584775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Md. </a:t>
            </a:r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Mijanur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Rahaman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is</a:t>
            </a:r>
            <a:r>
              <a:rPr lang="en-US" sz="3200" dirty="0" smtClean="0"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u="sng" dirty="0" smtClean="0"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  </a:t>
            </a:r>
            <a:r>
              <a:rPr lang="en-US" sz="3200" dirty="0" smtClean="0"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B.A</a:t>
            </a:r>
            <a:endParaRPr lang="en-US" sz="32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663481" y="1558186"/>
            <a:ext cx="48923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a</a:t>
            </a:r>
            <a:endParaRPr lang="en-US" sz="4000" dirty="0">
              <a:solidFill>
                <a:srgbClr val="FF000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9047748" y="3721793"/>
            <a:ext cx="519694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dirty="0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a</a:t>
            </a:r>
            <a:endParaRPr lang="en-US" sz="4400" dirty="0">
              <a:solidFill>
                <a:srgbClr val="FF000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945571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nodeType="clickEffect">
                                  <p:stCondLst>
                                    <p:cond delay="80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31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2" fill="hold">
                      <p:stCondLst>
                        <p:cond delay="0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53" presetClass="entr" presetSubtype="16" fill="hold" nodeType="click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own Arrow Callout 2"/>
          <p:cNvSpPr/>
          <p:nvPr/>
        </p:nvSpPr>
        <p:spPr>
          <a:xfrm>
            <a:off x="2022929" y="856345"/>
            <a:ext cx="8610600" cy="2286000"/>
          </a:xfrm>
          <a:prstGeom prst="downArrowCallout">
            <a:avLst>
              <a:gd name="adj1" fmla="val 60000"/>
              <a:gd name="adj2" fmla="val 93039"/>
              <a:gd name="adj3" fmla="val 35833"/>
              <a:gd name="adj4" fmla="val 49977"/>
            </a:avLst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4800" b="1" dirty="0" smtClean="0">
                <a:solidFill>
                  <a:schemeClr val="tx1"/>
                </a:solidFill>
                <a:latin typeface="Book Antiqua" pitchFamily="18" charset="0"/>
              </a:rPr>
              <a:t>Evaluation</a:t>
            </a:r>
            <a:endParaRPr lang="en-US" sz="4800" b="1" dirty="0">
              <a:solidFill>
                <a:schemeClr val="tx1"/>
              </a:solidFill>
              <a:latin typeface="Book Antiqua" pitchFamily="18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2022930" y="3265713"/>
            <a:ext cx="8610600" cy="3077029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2800" b="1" dirty="0">
                <a:solidFill>
                  <a:schemeClr val="tx1"/>
                </a:solidFill>
                <a:latin typeface="Microsoft Yi Baiti" panose="03000500000000000000" pitchFamily="66" charset="0"/>
                <a:ea typeface="Microsoft Yi Baiti" panose="03000500000000000000" pitchFamily="66" charset="0"/>
                <a:cs typeface="NikoshBAN" panose="02000000000000000000" pitchFamily="2" charset="0"/>
              </a:rPr>
              <a:t>Fill in the blanks with appropriate  article-</a:t>
            </a:r>
          </a:p>
          <a:p>
            <a:pPr algn="just"/>
            <a:r>
              <a:rPr lang="en-US" sz="2800" b="1" dirty="0" smtClean="0">
                <a:solidFill>
                  <a:schemeClr val="tx1"/>
                </a:solidFill>
                <a:latin typeface="Microsoft Yi Baiti" panose="03000500000000000000" pitchFamily="66" charset="0"/>
                <a:ea typeface="Microsoft Yi Baiti" panose="03000500000000000000" pitchFamily="66" charset="0"/>
                <a:cs typeface="NikoshBAN" panose="02000000000000000000" pitchFamily="2" charset="0"/>
              </a:rPr>
              <a:t>1.I </a:t>
            </a:r>
            <a:r>
              <a:rPr lang="en-US" sz="2800" b="1" dirty="0">
                <a:solidFill>
                  <a:schemeClr val="tx1"/>
                </a:solidFill>
                <a:latin typeface="Microsoft Yi Baiti" panose="03000500000000000000" pitchFamily="66" charset="0"/>
                <a:ea typeface="Microsoft Yi Baiti" panose="03000500000000000000" pitchFamily="66" charset="0"/>
                <a:cs typeface="NikoshBAN" panose="02000000000000000000" pitchFamily="2" charset="0"/>
              </a:rPr>
              <a:t>have  ______ mobile phone.</a:t>
            </a:r>
          </a:p>
          <a:p>
            <a:pPr algn="just"/>
            <a:r>
              <a:rPr lang="en-US" sz="2800" b="1" dirty="0" smtClean="0">
                <a:solidFill>
                  <a:schemeClr val="tx1"/>
                </a:solidFill>
                <a:latin typeface="Microsoft Yi Baiti" panose="03000500000000000000" pitchFamily="66" charset="0"/>
                <a:ea typeface="Microsoft Yi Baiti" panose="03000500000000000000" pitchFamily="66" charset="0"/>
                <a:cs typeface="NikoshBAN" panose="02000000000000000000" pitchFamily="2" charset="0"/>
              </a:rPr>
              <a:t>2.He  </a:t>
            </a:r>
            <a:r>
              <a:rPr lang="en-US" sz="2800" b="1" dirty="0">
                <a:solidFill>
                  <a:schemeClr val="tx1"/>
                </a:solidFill>
                <a:latin typeface="Microsoft Yi Baiti" panose="03000500000000000000" pitchFamily="66" charset="0"/>
                <a:ea typeface="Microsoft Yi Baiti" panose="03000500000000000000" pitchFamily="66" charset="0"/>
                <a:cs typeface="NikoshBAN" panose="02000000000000000000" pitchFamily="2" charset="0"/>
              </a:rPr>
              <a:t>is ______ brilliant boy.</a:t>
            </a:r>
          </a:p>
          <a:p>
            <a:pPr algn="just"/>
            <a:r>
              <a:rPr lang="en-US" sz="2800" b="1" dirty="0" smtClean="0">
                <a:solidFill>
                  <a:schemeClr val="tx1"/>
                </a:solidFill>
                <a:latin typeface="Microsoft Yi Baiti" panose="03000500000000000000" pitchFamily="66" charset="0"/>
                <a:ea typeface="Microsoft Yi Baiti" panose="03000500000000000000" pitchFamily="66" charset="0"/>
                <a:cs typeface="NikoshBAN" panose="02000000000000000000" pitchFamily="2" charset="0"/>
              </a:rPr>
              <a:t>3.You </a:t>
            </a:r>
            <a:r>
              <a:rPr lang="en-US" sz="2800" b="1" dirty="0">
                <a:solidFill>
                  <a:schemeClr val="tx1"/>
                </a:solidFill>
                <a:latin typeface="Microsoft Yi Baiti" panose="03000500000000000000" pitchFamily="66" charset="0"/>
                <a:ea typeface="Microsoft Yi Baiti" panose="03000500000000000000" pitchFamily="66" charset="0"/>
                <a:cs typeface="NikoshBAN" panose="02000000000000000000" pitchFamily="2" charset="0"/>
              </a:rPr>
              <a:t>showed ______ excellent performance.</a:t>
            </a:r>
          </a:p>
          <a:p>
            <a:pPr algn="just"/>
            <a:r>
              <a:rPr lang="en-US" sz="2800" b="1" dirty="0" smtClean="0">
                <a:solidFill>
                  <a:schemeClr val="tx1"/>
                </a:solidFill>
                <a:latin typeface="Microsoft Yi Baiti" panose="03000500000000000000" pitchFamily="66" charset="0"/>
                <a:ea typeface="Microsoft Yi Baiti" panose="03000500000000000000" pitchFamily="66" charset="0"/>
                <a:cs typeface="NikoshBAN" panose="02000000000000000000" pitchFamily="2" charset="0"/>
              </a:rPr>
              <a:t>4.Saadik </a:t>
            </a:r>
            <a:r>
              <a:rPr lang="en-US" sz="2800" b="1" dirty="0">
                <a:solidFill>
                  <a:schemeClr val="tx1"/>
                </a:solidFill>
                <a:latin typeface="Microsoft Yi Baiti" panose="03000500000000000000" pitchFamily="66" charset="0"/>
                <a:ea typeface="Microsoft Yi Baiti" panose="03000500000000000000" pitchFamily="66" charset="0"/>
                <a:cs typeface="NikoshBAN" panose="02000000000000000000" pitchFamily="2" charset="0"/>
              </a:rPr>
              <a:t>is ______ university student.</a:t>
            </a:r>
          </a:p>
          <a:p>
            <a:pPr algn="just"/>
            <a:r>
              <a:rPr lang="en-US" sz="2800" b="1" dirty="0" smtClean="0">
                <a:solidFill>
                  <a:schemeClr val="tx1"/>
                </a:solidFill>
                <a:latin typeface="Microsoft Yi Baiti" panose="03000500000000000000" pitchFamily="66" charset="0"/>
                <a:ea typeface="Microsoft Yi Baiti" panose="03000500000000000000" pitchFamily="66" charset="0"/>
                <a:cs typeface="NikoshBAN" panose="02000000000000000000" pitchFamily="2" charset="0"/>
              </a:rPr>
              <a:t>5.It </a:t>
            </a:r>
            <a:r>
              <a:rPr lang="en-US" sz="2800" b="1" dirty="0">
                <a:solidFill>
                  <a:schemeClr val="tx1"/>
                </a:solidFill>
                <a:latin typeface="Microsoft Yi Baiti" panose="03000500000000000000" pitchFamily="66" charset="0"/>
                <a:ea typeface="Microsoft Yi Baiti" panose="03000500000000000000" pitchFamily="66" charset="0"/>
                <a:cs typeface="NikoshBAN" panose="02000000000000000000" pitchFamily="2" charset="0"/>
              </a:rPr>
              <a:t>takes ______ hour to go there.</a:t>
            </a:r>
          </a:p>
          <a:p>
            <a:pPr marL="342900" indent="-342900" algn="just">
              <a:buFont typeface="+mj-lt"/>
              <a:buAutoNum type="arabicPeriod"/>
            </a:pPr>
            <a:endParaRPr lang="en-US" sz="2800" b="1" dirty="0">
              <a:solidFill>
                <a:srgbClr val="7030A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480054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4580184" y="707479"/>
            <a:ext cx="3292889" cy="769441"/>
          </a:xfrm>
          <a:prstGeom prst="rect">
            <a:avLst/>
          </a:prstGeom>
          <a:ln>
            <a:noFill/>
          </a:ln>
        </p:spPr>
        <p:txBody>
          <a:bodyPr wrap="none">
            <a:spAutoFit/>
          </a:bodyPr>
          <a:lstStyle/>
          <a:p>
            <a:pPr algn="ctr"/>
            <a:r>
              <a:rPr lang="en-US" sz="4400" b="1" dirty="0">
                <a:latin typeface="NikoshBAN" panose="02000000000000000000" pitchFamily="2" charset="0"/>
                <a:cs typeface="NikoshBAN" panose="02000000000000000000" pitchFamily="2" charset="0"/>
              </a:rPr>
              <a:t>Home Task</a:t>
            </a:r>
          </a:p>
        </p:txBody>
      </p:sp>
      <p:sp>
        <p:nvSpPr>
          <p:cNvPr id="4" name="Rectangle 3"/>
          <p:cNvSpPr/>
          <p:nvPr/>
        </p:nvSpPr>
        <p:spPr>
          <a:xfrm>
            <a:off x="3077028" y="1640114"/>
            <a:ext cx="6531429" cy="4524315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/>
          <a:p>
            <a:pPr algn="just"/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Fill in the  blanks with a/an.</a:t>
            </a:r>
          </a:p>
          <a:p>
            <a:pPr algn="just"/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Kollol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is _____  meritorious student.  He studies in ____ renowned school. There is _____ expert headmaster in the school. He is ____ honest man. The school has achieved ____ unique position in regard of result.</a:t>
            </a:r>
          </a:p>
        </p:txBody>
      </p:sp>
    </p:spTree>
    <p:extLst>
      <p:ext uri="{BB962C8B-B14F-4D97-AF65-F5344CB8AC3E}">
        <p14:creationId xmlns:p14="http://schemas.microsoft.com/office/powerpoint/2010/main" val="39304572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23872" y="3023936"/>
            <a:ext cx="3886200" cy="3681663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43400" y="670561"/>
            <a:ext cx="3459480" cy="26031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8060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4237" y="955342"/>
            <a:ext cx="2534229" cy="2539473"/>
          </a:xfrm>
          <a:prstGeom prst="rect">
            <a:avLst/>
          </a:prstGeom>
          <a:ln>
            <a:solidFill>
              <a:srgbClr val="FF0000"/>
            </a:solidFill>
          </a:ln>
        </p:spPr>
      </p:pic>
      <p:sp>
        <p:nvSpPr>
          <p:cNvPr id="5" name="TextBox 4"/>
          <p:cNvSpPr txBox="1"/>
          <p:nvPr/>
        </p:nvSpPr>
        <p:spPr>
          <a:xfrm>
            <a:off x="5677469" y="1460310"/>
            <a:ext cx="5049671" cy="9178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4421875" y="1460310"/>
            <a:ext cx="6305265" cy="1754326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5400" b="1" spc="50" dirty="0">
                <a:ln w="9525" cmpd="sng">
                  <a:noFill/>
                  <a:prstDash val="solid"/>
                  <a:bevel/>
                </a:ln>
                <a:solidFill>
                  <a:schemeClr val="tx1">
                    <a:alpha val="98000"/>
                  </a:scheme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A</a:t>
            </a:r>
            <a:r>
              <a:rPr lang="en-US" sz="5400" b="1" spc="50" dirty="0" smtClean="0">
                <a:ln w="9525" cmpd="sng">
                  <a:noFill/>
                  <a:prstDash val="solid"/>
                  <a:bevel/>
                </a:ln>
                <a:solidFill>
                  <a:schemeClr val="tx1">
                    <a:alpha val="98000"/>
                  </a:scheme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 Flower is </a:t>
            </a:r>
            <a:r>
              <a:rPr lang="en-US" sz="5400" b="1" u="sng" spc="50" dirty="0" smtClean="0">
                <a:ln w="9525" cmpd="sng">
                  <a:noFill/>
                  <a:prstDash val="solid"/>
                  <a:bevel/>
                </a:ln>
                <a:solidFill>
                  <a:schemeClr val="tx1">
                    <a:alpha val="98000"/>
                  </a:scheme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 a </a:t>
            </a:r>
            <a:r>
              <a:rPr lang="en-US" sz="5400" b="1" spc="50" dirty="0" smtClean="0">
                <a:ln w="9525" cmpd="sng">
                  <a:noFill/>
                  <a:prstDash val="solid"/>
                  <a:bevel/>
                </a:ln>
                <a:solidFill>
                  <a:schemeClr val="tx1">
                    <a:alpha val="98000"/>
                  </a:scheme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 sign of beauty</a:t>
            </a:r>
            <a:endParaRPr lang="en-US" sz="5400" b="1" cap="none" spc="50" dirty="0">
              <a:ln w="9525" cmpd="sng">
                <a:noFill/>
                <a:prstDash val="solid"/>
                <a:bevel/>
              </a:ln>
              <a:solidFill>
                <a:schemeClr val="tx1">
                  <a:alpha val="98000"/>
                </a:schemeClr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434235" y="3862316"/>
            <a:ext cx="2534230" cy="2359566"/>
          </a:xfrm>
          <a:prstGeom prst="rect">
            <a:avLst/>
          </a:prstGeom>
          <a:ln>
            <a:solidFill>
              <a:srgbClr val="C00000"/>
            </a:solidFill>
          </a:ln>
        </p:spPr>
      </p:pic>
      <p:sp>
        <p:nvSpPr>
          <p:cNvPr id="4" name="Rectangle 3"/>
          <p:cNvSpPr/>
          <p:nvPr/>
        </p:nvSpPr>
        <p:spPr>
          <a:xfrm>
            <a:off x="4421874" y="4490259"/>
            <a:ext cx="6441743" cy="954107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/>
          <a:p>
            <a:r>
              <a:rPr lang="en-US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Everyone should know how to </a:t>
            </a:r>
            <a:endParaRPr lang="en-US" sz="2800" b="1" dirty="0" smtClean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en-US" sz="28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operate </a:t>
            </a:r>
            <a:r>
              <a:rPr lang="en-US" sz="2800" b="1" i="1" u="sng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i="1" u="sng" dirty="0" smtClean="0">
                <a:latin typeface="NikoshBAN" panose="02000000000000000000" pitchFamily="2" charset="0"/>
                <a:cs typeface="NikoshBAN" panose="02000000000000000000" pitchFamily="2" charset="0"/>
              </a:rPr>
              <a:t> a  </a:t>
            </a:r>
            <a:r>
              <a:rPr lang="en-US" sz="28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computer</a:t>
            </a:r>
            <a:r>
              <a:rPr lang="en-US" sz="2000" b="1" dirty="0">
                <a:latin typeface="NikoshBAN" panose="02000000000000000000" pitchFamily="2" charset="0"/>
                <a:cs typeface="NikoshBAN" panose="02000000000000000000" pitchFamily="2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9552400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8" presetClass="entr" presetSubtype="0" accel="5000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17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18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38" presetClass="entr" presetSubtype="0" accel="5000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26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27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38" presetClass="entr" presetSubtype="0" accel="5000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33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34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4000" contrast="-18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8729" y="1001973"/>
            <a:ext cx="3352800" cy="3352800"/>
          </a:xfrm>
          <a:prstGeom prst="rect">
            <a:avLst/>
          </a:prstGeom>
          <a:ln>
            <a:solidFill>
              <a:srgbClr val="FF0000"/>
            </a:solidFill>
          </a:ln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70843" y="3237931"/>
            <a:ext cx="2864762" cy="2864762"/>
          </a:xfrm>
          <a:prstGeom prst="rect">
            <a:avLst/>
          </a:prstGeom>
          <a:ln>
            <a:solidFill>
              <a:srgbClr val="FF0000"/>
            </a:solidFill>
          </a:ln>
        </p:spPr>
      </p:pic>
      <p:sp>
        <p:nvSpPr>
          <p:cNvPr id="2" name="Rectangle 1"/>
          <p:cNvSpPr/>
          <p:nvPr/>
        </p:nvSpPr>
        <p:spPr>
          <a:xfrm>
            <a:off x="5749610" y="1519598"/>
            <a:ext cx="5546711" cy="584775"/>
          </a:xfrm>
          <a:prstGeom prst="rect">
            <a:avLst/>
          </a:prstGeom>
          <a:ln>
            <a:noFill/>
          </a:ln>
        </p:spPr>
        <p:txBody>
          <a:bodyPr wrap="none">
            <a:spAutoFit/>
          </a:bodyPr>
          <a:lstStyle/>
          <a:p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Eat </a:t>
            </a:r>
            <a:r>
              <a:rPr lang="en-US" sz="3200" b="1" i="1" u="sng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i="1" u="sng" dirty="0" smtClean="0">
                <a:latin typeface="NikoshBAN" panose="02000000000000000000" pitchFamily="2" charset="0"/>
                <a:cs typeface="NikoshBAN" panose="02000000000000000000" pitchFamily="2" charset="0"/>
              </a:rPr>
              <a:t> an  </a:t>
            </a:r>
            <a:r>
              <a:rPr lang="en-US" sz="32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orange everyday.</a:t>
            </a:r>
          </a:p>
        </p:txBody>
      </p:sp>
      <p:sp>
        <p:nvSpPr>
          <p:cNvPr id="6" name="Rectangle 5"/>
          <p:cNvSpPr/>
          <p:nvPr/>
        </p:nvSpPr>
        <p:spPr>
          <a:xfrm>
            <a:off x="1321319" y="4955176"/>
            <a:ext cx="6460423" cy="584775"/>
          </a:xfrm>
          <a:prstGeom prst="rect">
            <a:avLst/>
          </a:prstGeom>
          <a:ln>
            <a:noFill/>
          </a:ln>
        </p:spPr>
        <p:txBody>
          <a:bodyPr wrap="none">
            <a:spAutoFit/>
          </a:bodyPr>
          <a:lstStyle/>
          <a:p>
            <a:pPr algn="ctr"/>
            <a:r>
              <a:rPr lang="en-US" sz="3200" b="1" i="1" u="sng" dirty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i="1" u="sng" dirty="0" smtClean="0">
                <a:latin typeface="NikoshBAN" panose="02000000000000000000" pitchFamily="2" charset="0"/>
                <a:cs typeface="NikoshBAN" panose="02000000000000000000" pitchFamily="2" charset="0"/>
              </a:rPr>
              <a:t>An   </a:t>
            </a:r>
            <a:r>
              <a:rPr lang="en-US" sz="32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umbrella is useful in rain</a:t>
            </a:r>
            <a:r>
              <a:rPr lang="en-US" sz="3200" b="1" dirty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8531560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4482729" y="1592954"/>
            <a:ext cx="6353021" cy="523220"/>
          </a:xfrm>
          <a:prstGeom prst="rect">
            <a:avLst/>
          </a:prstGeom>
          <a:ln>
            <a:noFill/>
          </a:ln>
        </p:spPr>
        <p:txBody>
          <a:bodyPr wrap="none">
            <a:spAutoFit/>
          </a:bodyPr>
          <a:lstStyle/>
          <a:p>
            <a:r>
              <a:rPr lang="en-US" sz="2800" b="1" i="1" u="sng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i="1" u="sng" dirty="0" smtClean="0">
                <a:latin typeface="NikoshBAN" panose="02000000000000000000" pitchFamily="2" charset="0"/>
                <a:cs typeface="NikoshBAN" panose="02000000000000000000" pitchFamily="2" charset="0"/>
              </a:rPr>
              <a:t> The   </a:t>
            </a:r>
            <a:r>
              <a:rPr lang="en-US" sz="28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sun gives light to all equally</a:t>
            </a:r>
            <a:endParaRPr lang="en-US" sz="28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5" name="Picture 4" descr="F:\Digital content 2014\Article All Things\Picture\fcgjnv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27034" y="3332080"/>
            <a:ext cx="2083584" cy="2437549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4755" y="1054464"/>
            <a:ext cx="2220966" cy="1600200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1865837" y="4550855"/>
            <a:ext cx="6325771" cy="523220"/>
          </a:xfrm>
          <a:prstGeom prst="rect">
            <a:avLst/>
          </a:prstGeom>
          <a:ln>
            <a:noFill/>
          </a:ln>
        </p:spPr>
        <p:txBody>
          <a:bodyPr wrap="none">
            <a:spAutoFit/>
          </a:bodyPr>
          <a:lstStyle/>
          <a:p>
            <a:r>
              <a:rPr lang="en-US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Study </a:t>
            </a:r>
            <a:r>
              <a:rPr lang="en-US" sz="2800" b="1" i="1" u="sng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i="1" u="sng" dirty="0" smtClean="0">
                <a:latin typeface="NikoshBAN" panose="02000000000000000000" pitchFamily="2" charset="0"/>
                <a:cs typeface="NikoshBAN" panose="02000000000000000000" pitchFamily="2" charset="0"/>
              </a:rPr>
              <a:t>  the   </a:t>
            </a:r>
            <a:r>
              <a:rPr lang="en-US" sz="28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Quran to know Islam.</a:t>
            </a:r>
          </a:p>
        </p:txBody>
      </p:sp>
    </p:spTree>
    <p:extLst>
      <p:ext uri="{BB962C8B-B14F-4D97-AF65-F5344CB8AC3E}">
        <p14:creationId xmlns:p14="http://schemas.microsoft.com/office/powerpoint/2010/main" val="34790204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val 4"/>
          <p:cNvSpPr/>
          <p:nvPr/>
        </p:nvSpPr>
        <p:spPr>
          <a:xfrm>
            <a:off x="3802380" y="1859280"/>
            <a:ext cx="4465320" cy="3093720"/>
          </a:xfrm>
          <a:prstGeom prst="ellipse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Can you guess what</a:t>
            </a:r>
          </a:p>
          <a:p>
            <a:pPr algn="ctr"/>
            <a:r>
              <a:rPr lang="en-US" sz="2800" b="1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are the pictures about?</a:t>
            </a:r>
          </a:p>
        </p:txBody>
      </p:sp>
    </p:spTree>
    <p:extLst>
      <p:ext uri="{BB962C8B-B14F-4D97-AF65-F5344CB8AC3E}">
        <p14:creationId xmlns:p14="http://schemas.microsoft.com/office/powerpoint/2010/main" val="20416731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rapezoid 3"/>
          <p:cNvSpPr/>
          <p:nvPr/>
        </p:nvSpPr>
        <p:spPr>
          <a:xfrm>
            <a:off x="2118360" y="960120"/>
            <a:ext cx="8351520" cy="2270760"/>
          </a:xfrm>
          <a:prstGeom prst="trapezoid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rapezoid 4"/>
          <p:cNvSpPr/>
          <p:nvPr/>
        </p:nvSpPr>
        <p:spPr>
          <a:xfrm rot="10800000">
            <a:off x="2118360" y="3230880"/>
            <a:ext cx="8351520" cy="2270760"/>
          </a:xfrm>
          <a:prstGeom prst="trapezoid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2897540" y="1443335"/>
            <a:ext cx="638168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Our Today´s lesson is-</a:t>
            </a:r>
            <a:endParaRPr lang="en-US" sz="5400" b="1" cap="none" spc="0" dirty="0">
              <a:ln w="9525">
                <a:solidFill>
                  <a:schemeClr val="bg1"/>
                </a:solidFill>
                <a:prstDash val="solid"/>
              </a:ln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3740181" y="3486508"/>
            <a:ext cx="5009706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dirty="0" smtClean="0">
                <a:ln w="6600">
                  <a:noFill/>
                  <a:prstDash val="solid"/>
                </a:ln>
                <a:effectLst>
                  <a:outerShdw dist="38100" dir="2700000" algn="tl" rotWithShape="0">
                    <a:schemeClr val="accent2"/>
                  </a:outerShdw>
                </a:effectLst>
              </a:rPr>
              <a:t>Article(Part-1</a:t>
            </a:r>
          </a:p>
          <a:p>
            <a:pPr algn="ctr"/>
            <a:r>
              <a:rPr lang="en-US" sz="5400" b="1" cap="none" spc="0" dirty="0" smtClean="0">
                <a:ln w="6600">
                  <a:noFill/>
                  <a:prstDash val="solid"/>
                </a:ln>
                <a:effectLst>
                  <a:outerShdw dist="38100" dir="2700000" algn="tl" rotWithShape="0">
                    <a:schemeClr val="accent2"/>
                  </a:outerShdw>
                </a:effectLst>
              </a:rPr>
              <a:t>Unit-03,Lesson-1</a:t>
            </a:r>
            <a:endParaRPr lang="en-US" sz="5400" b="1" cap="none" spc="0" dirty="0">
              <a:ln w="6600">
                <a:noFill/>
                <a:prstDash val="solid"/>
              </a:ln>
              <a:effectLst>
                <a:outerShdw dist="38100" dir="2700000" algn="tl" rotWithShape="0">
                  <a:schemeClr val="accent2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8500415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own Ribbon 3"/>
          <p:cNvSpPr/>
          <p:nvPr/>
        </p:nvSpPr>
        <p:spPr>
          <a:xfrm>
            <a:off x="1417320" y="720090"/>
            <a:ext cx="9570720" cy="1596390"/>
          </a:xfrm>
          <a:prstGeom prst="ribbon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smtClean="0">
                <a:ln w="0"/>
                <a:solidFill>
                  <a:schemeClr val="tx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Learning outcomes</a:t>
            </a:r>
            <a:endParaRPr lang="en-US" sz="3600" dirty="0">
              <a:ln w="0"/>
              <a:solidFill>
                <a:schemeClr val="tx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3093720" y="2482840"/>
            <a:ext cx="6690360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spc="-100" dirty="0">
                <a:latin typeface="NikoshBAN" panose="02000000000000000000" pitchFamily="2" charset="0"/>
                <a:cs typeface="NikoshBAN" panose="02000000000000000000" pitchFamily="2" charset="0"/>
              </a:rPr>
              <a:t>At the end of the lesson, we will be able to----</a:t>
            </a:r>
          </a:p>
          <a:p>
            <a:pPr marL="457200" indent="-457200">
              <a:buFont typeface="Wingdings" pitchFamily="2" charset="2"/>
              <a:buChar char="Ø"/>
            </a:pPr>
            <a:r>
              <a:rPr lang="en-US" sz="3600" b="1" spc="-100" dirty="0">
                <a:latin typeface="NikoshBAN" panose="02000000000000000000" pitchFamily="2" charset="0"/>
                <a:cs typeface="NikoshBAN" panose="02000000000000000000" pitchFamily="2" charset="0"/>
              </a:rPr>
              <a:t>define article</a:t>
            </a:r>
          </a:p>
          <a:p>
            <a:pPr marL="457200" indent="-457200">
              <a:buFont typeface="Wingdings" pitchFamily="2" charset="2"/>
              <a:buChar char="Ø"/>
            </a:pPr>
            <a:r>
              <a:rPr lang="en-US" sz="3600" b="1" spc="-100" dirty="0">
                <a:latin typeface="NikoshBAN" panose="02000000000000000000" pitchFamily="2" charset="0"/>
                <a:cs typeface="NikoshBAN" panose="02000000000000000000" pitchFamily="2" charset="0"/>
              </a:rPr>
              <a:t>use article ‘a’ &amp; ‘an’ properly</a:t>
            </a:r>
          </a:p>
          <a:p>
            <a:pPr marL="457200" indent="-457200">
              <a:buFont typeface="Wingdings" pitchFamily="2" charset="2"/>
              <a:buChar char="Ø"/>
            </a:pPr>
            <a:r>
              <a:rPr lang="en-US" sz="3600" b="1" spc="-100" dirty="0">
                <a:latin typeface="NikoshBAN" panose="02000000000000000000" pitchFamily="2" charset="0"/>
                <a:cs typeface="NikoshBAN" panose="02000000000000000000" pitchFamily="2" charset="0"/>
              </a:rPr>
              <a:t>use special use  of articles</a:t>
            </a:r>
          </a:p>
          <a:p>
            <a:endParaRPr lang="en-US" sz="3600" b="1" spc="-1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968940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07034" y="323713"/>
            <a:ext cx="2362200" cy="2492013"/>
          </a:xfrm>
          <a:prstGeom prst="rect">
            <a:avLst/>
          </a:prstGeom>
          <a:ln w="88900" cap="sq" cmpd="thickThin">
            <a:solidFill>
              <a:srgbClr val="FFFF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0938" y="2420834"/>
            <a:ext cx="3453916" cy="2590649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87788" y="2331720"/>
            <a:ext cx="2079371" cy="2066901"/>
          </a:xfrm>
          <a:prstGeom prst="rect">
            <a:avLst/>
          </a:prstGeom>
        </p:spPr>
      </p:pic>
      <p:sp>
        <p:nvSpPr>
          <p:cNvPr id="5" name="Flowchart: Terminator 4"/>
          <p:cNvSpPr/>
          <p:nvPr/>
        </p:nvSpPr>
        <p:spPr>
          <a:xfrm>
            <a:off x="1112520" y="1097280"/>
            <a:ext cx="5775960" cy="1188720"/>
          </a:xfrm>
          <a:prstGeom prst="flowChartTerminator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u="sng" dirty="0" smtClean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u="sng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The</a:t>
            </a:r>
            <a:r>
              <a:rPr lang="en-US" sz="32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moon shines at night </a:t>
            </a:r>
            <a:endParaRPr lang="en-US" sz="3200" dirty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8" name="Flowchart: Terminator 7"/>
          <p:cNvSpPr/>
          <p:nvPr/>
        </p:nvSpPr>
        <p:spPr>
          <a:xfrm>
            <a:off x="1249680" y="5011483"/>
            <a:ext cx="5638800" cy="1191198"/>
          </a:xfrm>
          <a:prstGeom prst="flowChartTerminator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u="sng" dirty="0">
                <a:solidFill>
                  <a:srgbClr val="00B0F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u="sng" dirty="0" smtClean="0">
                <a:solidFill>
                  <a:srgbClr val="00B0F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u="sng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An  </a:t>
            </a:r>
            <a:r>
              <a:rPr lang="en-US" sz="32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elephant is bigger than </a:t>
            </a:r>
            <a:r>
              <a:rPr lang="en-US" sz="3200" u="sng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a  </a:t>
            </a:r>
            <a:r>
              <a:rPr lang="en-US" sz="32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lion</a:t>
            </a:r>
            <a:endParaRPr lang="en-US" sz="3200" dirty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9" name="Flowchart: Terminator 8"/>
          <p:cNvSpPr/>
          <p:nvPr/>
        </p:nvSpPr>
        <p:spPr>
          <a:xfrm>
            <a:off x="6888481" y="4551956"/>
            <a:ext cx="4678678" cy="1188720"/>
          </a:xfrm>
          <a:prstGeom prst="flowChartTerminator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u="sng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u="sng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A  </a:t>
            </a:r>
            <a:r>
              <a:rPr lang="en-US" sz="28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cat is compered with </a:t>
            </a:r>
            <a:r>
              <a:rPr lang="en-US" sz="2800" u="sng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a  </a:t>
            </a:r>
            <a:r>
              <a:rPr lang="en-US" sz="28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tiger</a:t>
            </a:r>
            <a:endParaRPr lang="en-US" sz="2800" dirty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601722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2" dur="2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2" dur="2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619</TotalTime>
  <Words>620</Words>
  <Application>Microsoft Office PowerPoint</Application>
  <PresentationFormat>Widescreen</PresentationFormat>
  <Paragraphs>143</Paragraphs>
  <Slides>27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27</vt:i4>
      </vt:variant>
    </vt:vector>
  </HeadingPairs>
  <TitlesOfParts>
    <vt:vector size="37" baseType="lpstr">
      <vt:lpstr>MS Gothic</vt:lpstr>
      <vt:lpstr>Arial</vt:lpstr>
      <vt:lpstr>Book Antiqua</vt:lpstr>
      <vt:lpstr>Calibri</vt:lpstr>
      <vt:lpstr>Calibri Light</vt:lpstr>
      <vt:lpstr>Microsoft Yi Baiti</vt:lpstr>
      <vt:lpstr>NikoshBAN</vt:lpstr>
      <vt:lpstr>Vrinda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komalkanta1970@gmail.com</dc:creator>
  <cp:lastModifiedBy>komalkanta1970@gmail.com</cp:lastModifiedBy>
  <cp:revision>131</cp:revision>
  <dcterms:created xsi:type="dcterms:W3CDTF">2019-12-06T20:28:25Z</dcterms:created>
  <dcterms:modified xsi:type="dcterms:W3CDTF">2020-01-26T04:34:43Z</dcterms:modified>
</cp:coreProperties>
</file>