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77" r:id="rId3"/>
    <p:sldId id="264" r:id="rId4"/>
    <p:sldId id="258" r:id="rId5"/>
    <p:sldId id="260" r:id="rId6"/>
    <p:sldId id="271" r:id="rId7"/>
    <p:sldId id="274" r:id="rId8"/>
    <p:sldId id="270" r:id="rId9"/>
    <p:sldId id="269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050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C55A1-9860-4FC7-8449-A2468A9D2276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63F78-C1F4-43D3-A197-F2A44231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7643E-2F40-4019-88D7-D2F4428EC5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63F78-C1F4-43D3-A197-F2A44231BC4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rumija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 png 3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8610600" cy="647700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90801"/>
            <a:ext cx="5181600" cy="16002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04800"/>
            <a:ext cx="4114799" cy="838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00800" y="1600200"/>
            <a:ext cx="18288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বলাইচাঁদ মুখোপাধ্যায়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600200"/>
            <a:ext cx="533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বনফুলের আসল নাম কী?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124200"/>
            <a:ext cx="579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বনফুল  কত সালে জন্ম গ্রহন করেন 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3124200"/>
            <a:ext cx="18288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১৮৯৯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495800"/>
            <a:ext cx="609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চর্মরগের মহৌষধ কোনটি  ?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0" name="Picture 9" descr="60-Phitsanulok-neem-tre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4267200"/>
            <a:ext cx="2109355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p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obab foyjunnesa.jpg"/>
          <p:cNvPicPr>
            <a:picLocks noChangeAspect="1"/>
          </p:cNvPicPr>
          <p:nvPr/>
        </p:nvPicPr>
        <p:blipFill>
          <a:blip r:embed="rId2">
            <a:lum bright="10000" contrast="-10000"/>
          </a:blip>
          <a:stretch>
            <a:fillRect/>
          </a:stretch>
        </p:blipFill>
        <p:spPr>
          <a:xfrm>
            <a:off x="152400" y="76200"/>
            <a:ext cx="8839200" cy="6705600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3581400" y="304800"/>
            <a:ext cx="5029200" cy="91440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0480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নিম গাছ উপস্থাপনের মাধ্যমে একজন গৃহ বধুর চিত্র তুলে ধরা হয়েছে, ব্যাখ্যা কর। </a:t>
            </a: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24200" y="609600"/>
            <a:ext cx="32004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6" name="Picture 5" descr="flower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57462"/>
            <a:ext cx="8153400" cy="39195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7AC2-10A6-4A96-812B-A297C9C45F0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191125" y="152400"/>
            <a:ext cx="6285875" cy="5791200"/>
            <a:chOff x="435220" y="152399"/>
            <a:chExt cx="7970841" cy="5791200"/>
          </a:xfrm>
        </p:grpSpPr>
        <p:sp>
          <p:nvSpPr>
            <p:cNvPr id="8" name="Rectangle 7"/>
            <p:cNvSpPr/>
            <p:nvPr/>
          </p:nvSpPr>
          <p:spPr>
            <a:xfrm>
              <a:off x="435220" y="3881496"/>
              <a:ext cx="5408445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bn-IN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 মিজানুর রহমান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bn-IN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bn-IN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(বাংলা ) </a:t>
              </a:r>
              <a:endPara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পিরোজপুর</a:t>
              </a:r>
              <a:r>
                <a:rPr 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সরকারি উচ্চ বিদ্যালয়।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মুঠোফোন- </a:t>
              </a:r>
              <a:r>
                <a:rPr 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0171০৪১১৯৬৭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en-US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  <a:hlinkClick r:id="rId3"/>
                </a:rPr>
                <a:t>mizan.interspeed@gmail.com</a:t>
              </a:r>
              <a:r>
                <a:rPr lang="en-US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11948" y="1250038"/>
              <a:ext cx="1939410" cy="23857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sp>
          <p:nvSpPr>
            <p:cNvPr id="6" name="Down Ribbon 5"/>
            <p:cNvSpPr/>
            <p:nvPr/>
          </p:nvSpPr>
          <p:spPr>
            <a:xfrm>
              <a:off x="4296468" y="152399"/>
              <a:ext cx="4109593" cy="825809"/>
            </a:xfrm>
            <a:prstGeom prst="ribbon">
              <a:avLst>
                <a:gd name="adj1" fmla="val 12709"/>
                <a:gd name="adj2" fmla="val 484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u="sng" dirty="0" err="1" smtClean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4000" b="1" u="sng" dirty="0" smtClean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b="1" u="sng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824100" y="513797"/>
            <a:ext cx="30989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4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44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400" b="1" u="sng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02495" y="480598"/>
            <a:ext cx="26003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u="sng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400" b="1" u="sng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400" b="1" u="sng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810401" y="1698500"/>
            <a:ext cx="33062" cy="4302251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2" idx="4"/>
          </p:cNvCxnSpPr>
          <p:nvPr/>
        </p:nvCxnSpPr>
        <p:spPr>
          <a:xfrm>
            <a:off x="5023756" y="1994434"/>
            <a:ext cx="36926" cy="335097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5158" y="2159554"/>
            <a:ext cx="53406" cy="336166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740750" y="1590104"/>
            <a:ext cx="139303" cy="12687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73811" y="5978462"/>
            <a:ext cx="139303" cy="12687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54104" y="1994434"/>
            <a:ext cx="139303" cy="12687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91030" y="5218530"/>
            <a:ext cx="139303" cy="12687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66621" y="5515007"/>
            <a:ext cx="139303" cy="126874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502349" y="2071395"/>
            <a:ext cx="139303" cy="126874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02480" y="1981200"/>
            <a:ext cx="2802726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endParaRPr lang="en-US" sz="4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</a:p>
          <a:p>
            <a:pPr lvl="0" algn="ctr"/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 ০২/০২/২০২০খ্রি.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1270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4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wife dose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28600"/>
            <a:ext cx="7391400" cy="6324600"/>
          </a:xfrm>
          <a:prstGeom prst="rect">
            <a:avLst/>
          </a:prstGeom>
          <a:ln w="57150">
            <a:solidFill>
              <a:schemeClr val="tx1"/>
            </a:solidFill>
            <a:prstDash val="sysDash"/>
          </a:ln>
        </p:spPr>
      </p:pic>
    </p:spTree>
  </p:cSld>
  <p:clrMapOvr>
    <a:masterClrMapping/>
  </p:clrMapOvr>
  <p:transition spd="med" advClick="0"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e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4740"/>
            <a:ext cx="8534400" cy="616846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</p:pic>
      <p:pic>
        <p:nvPicPr>
          <p:cNvPr id="4" name="Content Placeholder 3" descr="60-Phitsanulok-neem-tree.jpg"/>
          <p:cNvPicPr>
            <a:picLocks noGrp="1" noChangeAspect="1"/>
          </p:cNvPicPr>
          <p:nvPr>
            <p:ph idx="1"/>
          </p:nvPr>
        </p:nvPicPr>
        <p:blipFill>
          <a:blip r:embed="rId4">
            <a:lum bright="30000"/>
          </a:blip>
          <a:stretch>
            <a:fillRect/>
          </a:stretch>
        </p:blipFill>
        <p:spPr>
          <a:xfrm>
            <a:off x="457200" y="457200"/>
            <a:ext cx="8229601" cy="5943600"/>
          </a:xfrm>
          <a:ln w="57150">
            <a:solidFill>
              <a:schemeClr val="tx1"/>
            </a:solidFill>
            <a:prstDash val="sysDot"/>
          </a:ln>
        </p:spPr>
      </p:pic>
      <p:sp>
        <p:nvSpPr>
          <p:cNvPr id="6" name="Oval 5"/>
          <p:cNvSpPr/>
          <p:nvPr/>
        </p:nvSpPr>
        <p:spPr>
          <a:xfrm>
            <a:off x="1981200" y="2209800"/>
            <a:ext cx="4800600" cy="2133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নিমগাছ</a:t>
            </a:r>
            <a:endParaRPr lang="en-US" sz="88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143000"/>
          </a:xfrm>
          <a:ln w="57150"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458201" cy="4495799"/>
          </a:xfrm>
          <a:ln w="57150"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 লেখক সম্পর্কে বলতে পারবে । </a:t>
            </a:r>
          </a:p>
          <a:p>
            <a:pPr>
              <a:spcBef>
                <a:spcPts val="0"/>
              </a:spcBef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নিম গাছের গুনাগুণ ব্যাখ্যা করতে পারবে। </a:t>
            </a:r>
          </a:p>
          <a:p>
            <a:pPr>
              <a:spcBef>
                <a:spcPts val="0"/>
              </a:spcBef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একজন পল্লীবধুর প্রকৃত স্বরূপ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কল্যা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ময়ী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মানুষগুলোর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অবমূল্যায়নের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lay ch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371600"/>
            <a:ext cx="3657600" cy="37386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3048000" y="5794248"/>
            <a:ext cx="3048000" cy="75895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বলাইচাঁদ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মুখোপাদ্যায়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 rot="19403086">
            <a:off x="121806" y="227064"/>
            <a:ext cx="2057400" cy="16002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উপাধি পদ্মভূষণ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09800" y="152400"/>
            <a:ext cx="4724399" cy="113121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উপন্যাস</a:t>
            </a:r>
          </a:p>
          <a:p>
            <a:pPr algn="ctr"/>
            <a:r>
              <a:rPr lang="bn-BD" sz="2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তৃণখন্ড, কিছুক্ষণ, দৈরথ, নির্মক, সে ও আমি, স্থাবর, জঙ্গম, হাটে বাজারে, অগ্নিস্বর। </a:t>
            </a:r>
            <a:endParaRPr lang="en-US" sz="2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715000"/>
            <a:ext cx="2667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১৯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১৮৯৯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খ্রিঃ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7010400" y="76200"/>
            <a:ext cx="2057400" cy="16002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নাটকঃ শ্রীমধুসূদন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5718048"/>
            <a:ext cx="2667000" cy="758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৯ফেব্রুয়ারি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1979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2400" y="2590800"/>
            <a:ext cx="2209800" cy="16764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বিখ্যাত রচনা “ডানা”  </a:t>
            </a:r>
          </a:p>
        </p:txBody>
      </p:sp>
      <p:sp>
        <p:nvSpPr>
          <p:cNvPr id="18" name="Oval 17"/>
          <p:cNvSpPr/>
          <p:nvPr/>
        </p:nvSpPr>
        <p:spPr>
          <a:xfrm>
            <a:off x="6324600" y="2514600"/>
            <a:ext cx="2667000" cy="18288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অন্যান্যঃ মন্ত্রমুগ্ধ, বিন্দু বিসর্গ, ভীমপলশ্রী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0" y="4953000"/>
            <a:ext cx="3048000" cy="75895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বনফুল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9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609600"/>
            <a:ext cx="22098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সায়রে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Minus 5"/>
          <p:cNvSpPr/>
          <p:nvPr/>
        </p:nvSpPr>
        <p:spPr>
          <a:xfrm>
            <a:off x="2590800" y="838200"/>
            <a:ext cx="762000" cy="609600"/>
          </a:xfrm>
          <a:prstGeom prst="mathMinus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24600" y="533400"/>
            <a:ext cx="22098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সাগরে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2819400"/>
            <a:ext cx="2209800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গজালে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0" y="2895600"/>
            <a:ext cx="2209800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জন্মালে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Minus 22"/>
          <p:cNvSpPr/>
          <p:nvPr/>
        </p:nvSpPr>
        <p:spPr>
          <a:xfrm>
            <a:off x="2743200" y="2895600"/>
            <a:ext cx="762000" cy="609600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2400" y="5181600"/>
            <a:ext cx="22098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ছাল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53200" y="5257800"/>
            <a:ext cx="2209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বাকল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Minus 25"/>
          <p:cNvSpPr/>
          <p:nvPr/>
        </p:nvSpPr>
        <p:spPr>
          <a:xfrm>
            <a:off x="2667000" y="5334000"/>
            <a:ext cx="762000" cy="609600"/>
          </a:xfrm>
          <a:prstGeom prst="mathMin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komolerdigh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12" y="457200"/>
            <a:ext cx="2162175" cy="1323975"/>
          </a:xfrm>
          <a:prstGeom prst="rect">
            <a:avLst/>
          </a:prstGeom>
        </p:spPr>
      </p:pic>
      <p:pic>
        <p:nvPicPr>
          <p:cNvPr id="12" name="Picture 11" descr="baby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922" y="2554401"/>
            <a:ext cx="2200277" cy="1407999"/>
          </a:xfrm>
          <a:prstGeom prst="rect">
            <a:avLst/>
          </a:prstGeom>
        </p:spPr>
      </p:pic>
      <p:pic>
        <p:nvPicPr>
          <p:cNvPr id="13" name="Picture 12" descr="sa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2850" y="4781550"/>
            <a:ext cx="2190750" cy="14668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7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7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decel="100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7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19" grpId="0" animBg="1"/>
      <p:bldP spid="19" grpId="1" animBg="1"/>
      <p:bldP spid="20" grpId="0" animBg="1"/>
      <p:bldP spid="20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im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1600200" y="152400"/>
            <a:ext cx="6172200" cy="1066800"/>
          </a:xfrm>
          <a:prstGeom prst="flowChartAlternateProcess">
            <a:avLst/>
          </a:prstGeom>
          <a:solidFill>
            <a:schemeClr val="tx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 কাজ </a:t>
            </a:r>
            <a:endParaRPr lang="en-US" sz="3600" dirty="0"/>
          </a:p>
        </p:txBody>
      </p:sp>
      <p:sp>
        <p:nvSpPr>
          <p:cNvPr id="7" name="Flowchart: Process 6"/>
          <p:cNvSpPr/>
          <p:nvPr/>
        </p:nvSpPr>
        <p:spPr>
          <a:xfrm>
            <a:off x="1219200" y="2438400"/>
            <a:ext cx="6477000" cy="914400"/>
          </a:xfrm>
          <a:prstGeom prst="flowChartProcess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চর্ম রোগের মহৌষধ বলতে  কী বুঝ? 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1219200" y="3581400"/>
            <a:ext cx="7315200" cy="990600"/>
          </a:xfrm>
          <a:prstGeom prst="flowChartProcess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কবিরাজরা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নিম গাছের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প্রশংসায় পঞ্চমূখ কেন?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23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23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5" dur="123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6" dur="123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8" dur="123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457200"/>
            <a:ext cx="5562600" cy="83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667000"/>
            <a:ext cx="8610600" cy="160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নিম গাছ গল্পের আলোকে গ্রাম্য বধুর  একটি রূপক গল্প, যুক্তি সহকারে বুজঝিয়ে দাও।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995</TotalTime>
  <Words>214</Words>
  <Application>Microsoft Office PowerPoint</Application>
  <PresentationFormat>On-screen Show (4:3)</PresentationFormat>
  <Paragraphs>53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Slide 2</vt:lpstr>
      <vt:lpstr>Slide 3</vt:lpstr>
      <vt:lpstr>Slide 4</vt:lpstr>
      <vt:lpstr>এই পাঠ শেষে শিক্ষার্থীরা 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wgRvbyi ingvb</dc:title>
  <dc:creator>Toshiba</dc:creator>
  <cp:lastModifiedBy>Toshiba</cp:lastModifiedBy>
  <cp:revision>257</cp:revision>
  <dcterms:created xsi:type="dcterms:W3CDTF">2006-08-16T00:00:00Z</dcterms:created>
  <dcterms:modified xsi:type="dcterms:W3CDTF">2020-02-04T05:28:37Z</dcterms:modified>
</cp:coreProperties>
</file>