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2" r:id="rId4"/>
    <p:sldId id="263" r:id="rId5"/>
    <p:sldId id="264" r:id="rId6"/>
    <p:sldId id="279" r:id="rId7"/>
    <p:sldId id="266" r:id="rId8"/>
    <p:sldId id="268" r:id="rId9"/>
    <p:sldId id="269" r:id="rId10"/>
    <p:sldId id="270" r:id="rId11"/>
    <p:sldId id="276" r:id="rId12"/>
    <p:sldId id="272" r:id="rId13"/>
    <p:sldId id="280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72806-D941-4FAC-B00C-0E9F226E88A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FB892-698A-4B8E-B84D-B7AAF62D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5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79A9A-88C7-4098-BDFA-C436C1CE7E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27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79A9A-88C7-4098-BDFA-C436C1CE7E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2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শিরোনাম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আসার আগে শিক্ষার্থীদের দ্বারা পাঠের শিরোনাম বলার চেষ্টা করতে হবে এবং শিরোনাম  বোর্ডে লিখতে হবে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79A9A-88C7-4098-BDFA-C436C1CE7E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97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শিক্ষকমন্ডলী আপনারা ইচ্ছে করলে এই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slide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Hide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রাখতে পারবেন।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EB97B-2DB9-4B4B-A7E7-213F23DB12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01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টিগারের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আইকোনের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B2C73-D79B-4693-AE15-B76A352197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84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খুব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সহজ ভাবে উত্তর দিতে পারে এমন প্রশ্ন করা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EB97B-2DB9-4B4B-A7E7-213F23DB12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95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সঙ্গে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ছবির মিল রেখে অর্থ লিখতে হবে |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79A9A-88C7-4098-BDFA-C436C1CE7E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54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টিগারের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B44A4-05A3-4CC0-A8DA-781B5D88E9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2662-8822-406D-9A01-E7B88C28752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06D1-4519-4B0C-A8AB-602CFAC9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2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2662-8822-406D-9A01-E7B88C28752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06D1-4519-4B0C-A8AB-602CFAC9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1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2662-8822-406D-9A01-E7B88C28752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06D1-4519-4B0C-A8AB-602CFAC9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8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2662-8822-406D-9A01-E7B88C28752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06D1-4519-4B0C-A8AB-602CFAC9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9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2662-8822-406D-9A01-E7B88C28752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06D1-4519-4B0C-A8AB-602CFAC9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5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2662-8822-406D-9A01-E7B88C28752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06D1-4519-4B0C-A8AB-602CFAC9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2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2662-8822-406D-9A01-E7B88C28752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06D1-4519-4B0C-A8AB-602CFAC9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3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2662-8822-406D-9A01-E7B88C28752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06D1-4519-4B0C-A8AB-602CFAC9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1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2662-8822-406D-9A01-E7B88C28752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06D1-4519-4B0C-A8AB-602CFAC9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7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2662-8822-406D-9A01-E7B88C28752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06D1-4519-4B0C-A8AB-602CFAC9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4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2662-8822-406D-9A01-E7B88C28752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06D1-4519-4B0C-A8AB-602CFAC9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6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2662-8822-406D-9A01-E7B88C28752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306D1-4519-4B0C-A8AB-602CFAC9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1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10375" r="2561" b="10944"/>
          <a:stretch/>
        </p:blipFill>
        <p:spPr>
          <a:xfrm>
            <a:off x="295835" y="1021975"/>
            <a:ext cx="11577918" cy="55939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84108" y="190978"/>
            <a:ext cx="1641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84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257" y="5377162"/>
            <a:ext cx="8178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খন্ডযুদ্ধ ও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দাবানল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দ্বারা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২টি বাক্য গঠন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774" y="273880"/>
            <a:ext cx="2117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জোড়ায় কাজ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404" y="2599033"/>
            <a:ext cx="3694081" cy="25495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398" y="2578976"/>
            <a:ext cx="3732512" cy="25241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4232" y="-92397"/>
            <a:ext cx="2044050" cy="3070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814076" y="496459"/>
            <a:ext cx="2702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04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2" b="18941"/>
          <a:stretch/>
        </p:blipFill>
        <p:spPr>
          <a:xfrm>
            <a:off x="1151804" y="879866"/>
            <a:ext cx="9453754" cy="3665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76" y="841273"/>
            <a:ext cx="9453753" cy="36545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5018909" y="4861257"/>
            <a:ext cx="1640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0876" y="5507660"/>
            <a:ext cx="8936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ভাষার জন্য যারা জীবন দিয়াছেন তাদেরকে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বলা হয়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0253" y="4857541"/>
            <a:ext cx="2097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 মিনার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2345" y="5484617"/>
            <a:ext cx="6830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শহিদের স্মরণে শহিদ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মিনার নির্মান করা হয়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8335" y="4838283"/>
            <a:ext cx="421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১৯৫২ সালে ভাষা আন্দোলন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06" y="5526916"/>
            <a:ext cx="3627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মাতৃভাষা বাংলা চাই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8714" y="141122"/>
            <a:ext cx="3498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58" y="801044"/>
            <a:ext cx="7700782" cy="360557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707044" y="4838284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নাজিমউদ্দিন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41" y="762781"/>
            <a:ext cx="8484893" cy="3716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370876" y="5536544"/>
            <a:ext cx="9015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অধিবেশনে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ঊর্দূ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9776" y="5533551"/>
            <a:ext cx="11143098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1952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 ২০ শে ফেব্রুয়ারি নুরুল আমিন সরকার ঢাকায় ১৪৪ ধারা জারি করে।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56" y="779644"/>
            <a:ext cx="5274248" cy="37450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58" y="812388"/>
            <a:ext cx="7700781" cy="3773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ounded Rectangle 17"/>
          <p:cNvSpPr/>
          <p:nvPr/>
        </p:nvSpPr>
        <p:spPr>
          <a:xfrm>
            <a:off x="1543740" y="5163207"/>
            <a:ext cx="8077199" cy="1447800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আন্দোলনরত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লাঠিচার্জ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মিছিলে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কাদানো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গুলিবর্ষন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6440" y="797329"/>
            <a:ext cx="8122920" cy="3760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Rounded Rectangle 19"/>
          <p:cNvSpPr/>
          <p:nvPr/>
        </p:nvSpPr>
        <p:spPr>
          <a:xfrm>
            <a:off x="1962725" y="5191608"/>
            <a:ext cx="8077200" cy="106680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উর্দূ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রাষ্ট্রভাষার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 flipH="1">
            <a:off x="4998720" y="2018825"/>
            <a:ext cx="1524000" cy="105250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9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Pentagon 21"/>
          <p:cNvSpPr/>
          <p:nvPr/>
        </p:nvSpPr>
        <p:spPr>
          <a:xfrm flipH="1">
            <a:off x="3093720" y="1794189"/>
            <a:ext cx="1600200" cy="114300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9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1" t="5194" r="6977" b="71429"/>
          <a:stretch/>
        </p:blipFill>
        <p:spPr>
          <a:xfrm>
            <a:off x="7250853" y="1489389"/>
            <a:ext cx="1981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4" grpId="0"/>
      <p:bldP spid="14" grpId="1"/>
      <p:bldP spid="13" grpId="0"/>
      <p:bldP spid="13" grpId="1"/>
      <p:bldP spid="15" grpId="0"/>
      <p:bldP spid="15" grpId="1"/>
      <p:bldP spid="18" grpId="0"/>
      <p:bldP spid="18" grpId="1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8833" y="5848700"/>
            <a:ext cx="8029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1029" y="286434"/>
            <a:ext cx="1909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6" y="153492"/>
            <a:ext cx="3045414" cy="2228166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8888443" y="375333"/>
            <a:ext cx="2702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8" descr="http://cms.somewhereinblog.net/images/thumbs/elius_1297766343_1-1._Shaheed_Salam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994599" y="2644061"/>
            <a:ext cx="1442115" cy="1857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20" name="Picture 19" descr="http://muktoblog.net/media/img/1297333015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668016" y="2644061"/>
            <a:ext cx="1419736" cy="1857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21" name="Picture 12" descr="http://www.prothom-aloblog.com/img/uploads/dc02f5d87c3771483d22fcbfd4149b09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346569" y="2644063"/>
            <a:ext cx="1492977" cy="1857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22" name="Picture 6" descr="http://muktoblog.net/media/img/1298107003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099507" y="2641600"/>
            <a:ext cx="1393651" cy="1859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774156" y="2643268"/>
            <a:ext cx="1455614" cy="1943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5483225" y="4748878"/>
            <a:ext cx="1268413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রফিক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23138" y="4753640"/>
            <a:ext cx="1252537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32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শফিউর</a:t>
            </a:r>
            <a:endParaRPr lang="en-US" sz="32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15400" y="4758403"/>
            <a:ext cx="1268413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জব্বার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2097088" y="4761578"/>
            <a:ext cx="1255712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32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সালাম</a:t>
            </a:r>
            <a:endParaRPr lang="en-US" sz="32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37"/>
          <p:cNvSpPr txBox="1"/>
          <p:nvPr/>
        </p:nvSpPr>
        <p:spPr>
          <a:xfrm>
            <a:off x="3733800" y="4763165"/>
            <a:ext cx="1268413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32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বরকত</a:t>
            </a:r>
            <a:endParaRPr lang="en-US" sz="32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5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8675203" y="345260"/>
            <a:ext cx="2869906" cy="715089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29688" y="228617"/>
            <a:ext cx="250074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0126" y="1168569"/>
            <a:ext cx="1112001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সর্বদলীয়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কর্মপরিষদের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আহবায়ক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নির্বচিত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44615" y="1759257"/>
            <a:ext cx="2500106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শামসুল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8313" y="1809190"/>
            <a:ext cx="2129121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আহাদ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76608" y="1732759"/>
            <a:ext cx="2915392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মাহবুব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29780" y="1766323"/>
            <a:ext cx="2813820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7503" y="2412037"/>
            <a:ext cx="111286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১৪৪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ভঙ্গ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মনোবল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বাড়ানোর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553" y="2883523"/>
            <a:ext cx="1781571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ফেস্টুন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77917" y="2910299"/>
            <a:ext cx="1537683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প্লাকার্ড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636266" y="2887239"/>
            <a:ext cx="1323100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স্লোগান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8075" y="3376941"/>
            <a:ext cx="111355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4970" y="3882630"/>
            <a:ext cx="1037686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89253" y="3893056"/>
            <a:ext cx="1557357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66443" y="3882630"/>
            <a:ext cx="969823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10977" y="3899159"/>
            <a:ext cx="1286033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685791" y="345260"/>
            <a:ext cx="2869906" cy="715089"/>
          </a:xfrm>
          <a:prstGeom prst="roundRect">
            <a:avLst/>
          </a:prstGeom>
          <a:solidFill>
            <a:srgbClr val="CC33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8075" y="4932155"/>
            <a:ext cx="8892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৩।‘অমর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প্রবন্ধে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2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3" presetClass="exit" presetSubtype="32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8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000"/>
                            </p:stCondLst>
                            <p:childTnLst>
                              <p:par>
                                <p:cTn id="241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16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000"/>
                            </p:stCondLst>
                            <p:childTnLst>
                              <p:par>
                                <p:cTn id="254" presetID="23" presetClass="exit" presetSubtype="32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000"/>
                            </p:stCondLst>
                            <p:childTnLst>
                              <p:par>
                                <p:cTn id="267" presetID="23" presetClass="exit" presetSubtype="32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3" presetClass="entr" presetSubtype="16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3" presetClass="exit" presetSubtype="32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51" grpId="3" animBg="1"/>
      <p:bldP spid="51" grpId="4" animBg="1"/>
      <p:bldP spid="51" grpId="5" animBg="1"/>
      <p:bldP spid="51" grpId="6" animBg="1"/>
      <p:bldP spid="51" grpId="7" animBg="1"/>
      <p:bldP spid="26" grpId="0" animBg="1"/>
      <p:bldP spid="32" grpId="0" animBg="1"/>
      <p:bldP spid="33" grpId="0" animBg="1"/>
      <p:bldP spid="34" grpId="0" animBg="1"/>
      <p:bldP spid="35" grpId="0" animBg="1"/>
      <p:bldP spid="41" grpId="0"/>
      <p:bldP spid="42" grpId="0" animBg="1"/>
      <p:bldP spid="43" grpId="0" animBg="1"/>
      <p:bldP spid="44" grpId="0" animBg="1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0" grpId="6" animBg="1"/>
      <p:bldP spid="50" grpId="7" animBg="1"/>
      <p:bldP spid="50" grpId="8" animBg="1"/>
      <p:bldP spid="50" grpId="9" animBg="1"/>
      <p:bldP spid="50" grpId="10" animBg="1"/>
      <p:bldP spid="50" grpId="11" animBg="1"/>
      <p:bldP spid="50" grpId="12" animBg="1"/>
      <p:bldP spid="50" grpId="13" animBg="1"/>
      <p:bldP spid="50" grpId="14" animBg="1"/>
      <p:bldP spid="50" grpId="15" animBg="1"/>
      <p:bldP spid="50" grpId="16" animBg="1"/>
      <p:bldP spid="50" grpId="17" animBg="1"/>
      <p:bldP spid="50" grpId="18" animBg="1"/>
      <p:bldP spid="50" grpId="19" animBg="1"/>
      <p:bldP spid="50" grpId="20" animBg="1"/>
      <p:bldP spid="50" grpId="21" animBg="1"/>
      <p:bldP spid="50" grpId="22" animBg="1"/>
      <p:bldP spid="50" grpId="23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3470" y="4984789"/>
            <a:ext cx="10031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বাসা থেকে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লিখে নিয়ে আসবে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7558" y="336501"/>
            <a:ext cx="1863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34EEC35-EAE0-4679-8041-1659AF9A040F}"/>
              </a:ext>
            </a:extLst>
          </p:cNvPr>
          <p:cNvSpPr/>
          <p:nvPr/>
        </p:nvSpPr>
        <p:spPr>
          <a:xfrm>
            <a:off x="3581400" y="1508140"/>
            <a:ext cx="5029200" cy="32893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300000"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64173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3929" y="663290"/>
            <a:ext cx="140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62" y="1411221"/>
            <a:ext cx="7100875" cy="46066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9513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0" t="8784" r="31122" b="3002"/>
          <a:stretch/>
        </p:blipFill>
        <p:spPr>
          <a:xfrm>
            <a:off x="7799294" y="537882"/>
            <a:ext cx="2619374" cy="33752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3899823" y="261989"/>
            <a:ext cx="4401343" cy="1349633"/>
          </a:xfrm>
          <a:prstGeom prst="downArrow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46" y="537883"/>
            <a:ext cx="2838287" cy="3375212"/>
          </a:xfrm>
          <a:prstGeom prst="roundRect">
            <a:avLst>
              <a:gd name="adj" fmla="val 924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7841959" y="3991894"/>
            <a:ext cx="319670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চারুপাঠ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গদ্যাংশ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: 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তারিখ-০৩/০২/২০২০ইং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4687" y="3991281"/>
            <a:ext cx="358071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শরিফুল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চৌরাপাড়া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মোবাইল-০১৭১৫৬৩৭৬৩৮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E-mail:soriful03@gmail.com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109447" y="1233463"/>
            <a:ext cx="0" cy="4676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841960" y="2000885"/>
            <a:ext cx="5228" cy="3237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71706" y="1954049"/>
            <a:ext cx="0" cy="32866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4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6164" y="844932"/>
            <a:ext cx="60596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একটি ভিডিও দেখি: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51158" y="3939503"/>
            <a:ext cx="3289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845140"/>
              </p:ext>
            </p:extLst>
          </p:nvPr>
        </p:nvGraphicFramePr>
        <p:xfrm>
          <a:off x="5638799" y="251403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799" y="251403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73182" y="3956745"/>
            <a:ext cx="4682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4081" y="3922261"/>
            <a:ext cx="8420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75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672" y="2002277"/>
            <a:ext cx="5031442" cy="3419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00416" y="1294391"/>
            <a:ext cx="1939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200416" y="1896035"/>
            <a:ext cx="1886184" cy="134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46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490402" y="2081137"/>
            <a:ext cx="968495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lvl="1">
              <a:spcAft>
                <a:spcPts val="600"/>
              </a:spcAft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লেখক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পরিচিতি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lvl="1">
              <a:spcAft>
                <a:spcPts val="600"/>
              </a:spcAft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২. 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শব্দের অর্থ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1">
              <a:spcAft>
                <a:spcPts val="600"/>
              </a:spcAft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ভাষা শহি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দের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পরিচয় বর্ণনা করতে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0625" y="612194"/>
            <a:ext cx="283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3891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45958" y="145406"/>
            <a:ext cx="2379177" cy="64633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6217" y="835347"/>
            <a:ext cx="2629246" cy="58477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37519" y="1220863"/>
            <a:ext cx="970837" cy="623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40640" rIns="40640" bIns="4064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64080" y="2062820"/>
            <a:ext cx="970837" cy="6165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40640" rIns="40640" bIns="4064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3200" kern="1200" dirty="0"/>
          </a:p>
        </p:txBody>
      </p:sp>
      <p:sp>
        <p:nvSpPr>
          <p:cNvPr id="39" name="Rounded Rectangle 38"/>
          <p:cNvSpPr/>
          <p:nvPr/>
        </p:nvSpPr>
        <p:spPr>
          <a:xfrm>
            <a:off x="167922" y="2908664"/>
            <a:ext cx="1163154" cy="6951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কর্মজীবন</a:t>
            </a:r>
            <a:r>
              <a:rPr lang="en-US" sz="2800" kern="1200" dirty="0" smtClean="0"/>
              <a:t> </a:t>
            </a:r>
            <a:endParaRPr lang="en-US" sz="2800" kern="1200" dirty="0"/>
          </a:p>
        </p:txBody>
      </p:sp>
      <p:sp>
        <p:nvSpPr>
          <p:cNvPr id="41" name="Rounded Rectangle 40"/>
          <p:cNvSpPr/>
          <p:nvPr/>
        </p:nvSpPr>
        <p:spPr>
          <a:xfrm>
            <a:off x="220350" y="3801611"/>
            <a:ext cx="1099906" cy="83927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40640" rIns="40640" bIns="4064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সাধনা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64080" y="4834591"/>
            <a:ext cx="970837" cy="5415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48882" y="1560532"/>
            <a:ext cx="6340197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১৯৩৪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মতলব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থানার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কলাকান্দা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61137" y="2239228"/>
            <a:ext cx="6006961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 বাংলা বিভাগের অধ্যাপক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মুলতঃ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61137" y="3414461"/>
            <a:ext cx="6194324" cy="95410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উল্লেখযোগ্য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গ্রন্থগুলো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সংগ্রাম,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spcAft>
                <a:spcPts val="0"/>
              </a:spcAft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আন্দোলনো ও শহীদ মিনার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36217" y="4529159"/>
            <a:ext cx="5769528" cy="103105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পুরস্কার: নজরুল একাডেমি ,বাংলা একাডেমি ও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spcAft>
                <a:spcPts val="600"/>
              </a:spcAft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পদক লাভ করেন।</a:t>
            </a:r>
          </a:p>
        </p:txBody>
      </p:sp>
      <p:sp>
        <p:nvSpPr>
          <p:cNvPr id="55" name="TextBox 54"/>
          <p:cNvSpPr txBox="1"/>
          <p:nvPr/>
        </p:nvSpPr>
        <p:spPr>
          <a:xfrm rot="21342077">
            <a:off x="2350312" y="4663964"/>
            <a:ext cx="2073003" cy="58477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779" y="1220863"/>
            <a:ext cx="3594488" cy="36237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2215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" grpId="0"/>
      <p:bldP spid="33" grpId="0" animBg="1"/>
      <p:bldP spid="35" grpId="0" animBg="1"/>
      <p:bldP spid="39" grpId="0" animBg="1"/>
      <p:bldP spid="41" grpId="0" animBg="1"/>
      <p:bldP spid="43" grpId="0" animBg="1"/>
      <p:bldP spid="47" grpId="0"/>
      <p:bldP spid="49" grpId="0"/>
      <p:bldP spid="50" grpId="0"/>
      <p:bldP spid="52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7748" y="5288322"/>
            <a:ext cx="6036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0264" y="286434"/>
            <a:ext cx="1871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68714" y="609600"/>
            <a:ext cx="2702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: ২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2" y="609600"/>
            <a:ext cx="2810436" cy="23191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038" y="1534567"/>
            <a:ext cx="5156200" cy="34443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8653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812" y="398981"/>
            <a:ext cx="198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3" y="1875589"/>
            <a:ext cx="5598157" cy="3877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5"/>
          <p:cNvSpPr/>
          <p:nvPr/>
        </p:nvSpPr>
        <p:spPr>
          <a:xfrm>
            <a:off x="4955316" y="398981"/>
            <a:ext cx="2281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2" t="11056" r="31799" b="3973"/>
          <a:stretch/>
        </p:blipFill>
        <p:spPr>
          <a:xfrm>
            <a:off x="6811400" y="1092200"/>
            <a:ext cx="4968224" cy="5357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3" y="1967922"/>
            <a:ext cx="5598157" cy="3640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4671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05000" y="4572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u="sng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265302" y="362140"/>
            <a:ext cx="1661395" cy="65388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3600" dirty="0">
              <a:ln w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27908" y="1656805"/>
            <a:ext cx="2229396" cy="73152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সিংহদ্বার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54855" y="1656806"/>
            <a:ext cx="3847331" cy="73152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 দরজা বা প্রবেশ পথ।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27908" y="3509555"/>
            <a:ext cx="2229396" cy="73152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খন্ডযুদ্ধ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27908" y="5085806"/>
            <a:ext cx="2229396" cy="73152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দাবানল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54855" y="3509555"/>
            <a:ext cx="3847331" cy="73152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ছোট ছোট সংঘর্ষ বা যুদ্ধ।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20607" y="4979171"/>
            <a:ext cx="2611108" cy="76626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আগুনের প্রবাহ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27" y="4626561"/>
            <a:ext cx="2405123" cy="16599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60" y="2881514"/>
            <a:ext cx="2403090" cy="16251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59" y="1329595"/>
            <a:ext cx="2403091" cy="14265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82497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522</Words>
  <Application>Microsoft Office PowerPoint</Application>
  <PresentationFormat>Widescreen</PresentationFormat>
  <Paragraphs>110</Paragraphs>
  <Slides>15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82</cp:revision>
  <dcterms:created xsi:type="dcterms:W3CDTF">2020-01-18T17:29:23Z</dcterms:created>
  <dcterms:modified xsi:type="dcterms:W3CDTF">2020-02-04T15:55:27Z</dcterms:modified>
</cp:coreProperties>
</file>