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4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86" autoAdjust="0"/>
  </p:normalViewPr>
  <p:slideViewPr>
    <p:cSldViewPr>
      <p:cViewPr varScale="1">
        <p:scale>
          <a:sx n="68" d="100"/>
          <a:sy n="68" d="100"/>
        </p:scale>
        <p:origin x="888" y="-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rin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3810000" cy="144655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6994E-6 L 0.80833 0.566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00" y="2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229600" cy="2819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অরবিটালের আকৃতি কেমন?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p-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অরবিটালের আকৃতি কেমন?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p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অরবিটালে কয়টি ইলেকট্রন থাকে?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2743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উত্তরঃ </a:t>
            </a:r>
          </a:p>
          <a:p>
            <a:pPr algn="just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s-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অরবিটালের আকৃতি গোলাকার। </a:t>
            </a:r>
          </a:p>
          <a:p>
            <a:pPr algn="just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p-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অরবিটালের</a:t>
            </a:r>
            <a:r>
              <a:rPr lang="en-MY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ডাম্বেলের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ন্যায়। </a:t>
            </a:r>
          </a:p>
          <a:p>
            <a:pPr algn="just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s-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অরবিটালে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p-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অরবিটালে ৬টি ইলেকট্রন থাকে।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1371600"/>
            <a:ext cx="5029200" cy="4419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96640"/>
            <a:ext cx="3733800" cy="2971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00" y="280670"/>
            <a:ext cx="4686300" cy="327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3535362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প্রশ্নঃ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সংকরন অরবিটাল কী?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উহা কত প্রকার ও কী কী?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সংকরন অরবিটাল কাকে বলে?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8229600" cy="3230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14643" y="609600"/>
            <a:ext cx="8077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bn-BD" sz="2800" b="1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উত্তরঃ </a:t>
            </a:r>
            <a:endParaRPr lang="en-US" sz="2800" b="1" dirty="0" smtClean="0"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NikoshBAN" pitchFamily="2" charset="0"/>
              </a:rPr>
              <a:t>“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কোন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পরমানুর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যোজ্যতা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স্তরের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একাধিক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ভিন্ন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শক্তির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অরবিটাল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মিশ্রিত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endParaRPr kumimoji="0" lang="bn-B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সমশক্তির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সমসংখ্যক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অরবিটাল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উতপন্ন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করার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প্রক্রিয়াকে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সংকরন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হাইব্রি</a:t>
            </a:r>
            <a:r>
              <a:rPr lang="bn-BD" sz="28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ডি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জেশন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বলে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NikoshBAN" pitchFamily="2" charset="0"/>
              </a:rPr>
              <a:t>’’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endParaRPr kumimoji="0" lang="bn-B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উহা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যথা-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857250" marR="0" lvl="0" indent="-8572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SP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সংকরণ </a:t>
            </a:r>
          </a:p>
          <a:p>
            <a:pPr marL="857250" lvl="0" indent="-8572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SP</a:t>
            </a:r>
            <a:r>
              <a:rPr lang="en-US" sz="4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BD" sz="4800" baseline="30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সংকরণ</a:t>
            </a:r>
          </a:p>
          <a:p>
            <a:pPr marL="857250" indent="-8572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en-US" sz="4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BD" sz="4800" baseline="30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সংকরণ</a:t>
            </a:r>
            <a:r>
              <a:rPr lang="bn-BD" sz="6600" baseline="30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baseline="30000" dirty="0" smtClean="0">
              <a:latin typeface="NikoshBAN" pitchFamily="2" charset="0"/>
              <a:cs typeface="NikoshBAN" pitchFamily="2" charset="0"/>
            </a:endParaRPr>
          </a:p>
          <a:p>
            <a:pPr marL="857250" indent="-857250" algn="just" fontAlgn="base">
              <a:spcBef>
                <a:spcPct val="0"/>
              </a:spcBef>
              <a:spcAft>
                <a:spcPct val="0"/>
              </a:spcAft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কোন পরমাণুর যোজ্যতা স্তরে একটি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এবং দুইটি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P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অরবিটাল সংকরিত হয়ে তিনটি সম মানের ট্রাইগোনাল আকৃতির অরবিটাল উতপন্ন করার প্রক্রিয়াকে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en-US" sz="4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BD" sz="4800" baseline="30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সংকরণ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বলে।</a:t>
            </a: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4343400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১।ইথিলিন অনুতে কোন ধরনের সংকরন ঘটে?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(ক)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(খ)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en-US" baseline="30000" dirty="0">
                <a:latin typeface="Times New Roman" panose="02020603050405020304" pitchFamily="18" charset="0"/>
                <a:cs typeface="NikoshBAN" pitchFamily="2" charset="0"/>
              </a:rPr>
              <a:t>2</a:t>
            </a:r>
            <a:r>
              <a:rPr lang="en-US" baseline="30000" dirty="0" smtClean="0">
                <a:latin typeface="Times New Roman" panose="02020603050405020304" pitchFamily="18" charset="0"/>
                <a:cs typeface="NikoshBAN" pitchFamily="2" charset="0"/>
              </a:rPr>
              <a:t>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(গ)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ঘ)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d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সংকর অরবিটালের আকৃতি কেমন?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(ক)সরল(খ)ট্রাইগোনাল(গ)চতুস্তলকীয়(ঘ)বৃত্তাকার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ইথিলিনের সংকরন অরবিটাল চিত্র  আক।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09800"/>
            <a:ext cx="72390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D:\erina\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 rot="655515">
            <a:off x="2667000" y="2438400"/>
            <a:ext cx="3714750" cy="3790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33400"/>
            <a:ext cx="4953000" cy="1600200"/>
          </a:xfr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80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4800600"/>
          </a:xfrm>
        </p:spPr>
        <p:txBody>
          <a:bodyPr>
            <a:normAutofit/>
          </a:bodyPr>
          <a:lstStyle/>
          <a:p>
            <a:r>
              <a:rPr lang="bn-BD" sz="44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bn-BD" sz="54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r>
              <a:rPr lang="bn-BD" sz="44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জাকির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দৌলতপুর ডিগ্রী কলেজ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বেলকুচি,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সিরাজগঞ্জ</a:t>
            </a: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মোবাইল-০১৭১৮৭৫৭০৬১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Times New Roman" panose="02020603050405020304" pitchFamily="18" charset="0"/>
                <a:cs typeface="NikoshBAN" panose="02000000000000000000" pitchFamily="2" charset="0"/>
              </a:rPr>
              <a:t>G-mail: zakir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2kk17@gmail.com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905000"/>
            <a:ext cx="2266950" cy="3022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057400"/>
            <a:ext cx="4648200" cy="22098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অধ্যায়ঃগুণগত</a:t>
            </a:r>
            <a:r>
              <a:rPr lang="bn-BD" sz="4400" dirty="0" smtClean="0"/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রসায়ন </a:t>
            </a:r>
          </a:p>
          <a:p>
            <a:pPr marL="109728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 রসায়ন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/>
              <a:t>        </a:t>
            </a:r>
          </a:p>
          <a:p>
            <a:pPr marL="109728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MY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অরবিটাল  </a:t>
            </a:r>
          </a:p>
          <a:p>
            <a:pPr marL="109728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তাং 02/02/2020</a:t>
            </a:r>
            <a:r>
              <a:rPr lang="bn-BD" dirty="0" smtClean="0"/>
              <a:t>                 </a:t>
            </a:r>
          </a:p>
          <a:p>
            <a:pPr marL="109728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 40 মি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457200"/>
            <a:ext cx="3048000" cy="914400"/>
          </a:xfrm>
        </p:spPr>
        <p:txBody>
          <a:bodyPr>
            <a:normAutofit/>
          </a:bodyPr>
          <a:lstStyle/>
          <a:p>
            <a:pPr algn="ctr"/>
            <a:r>
              <a:rPr lang="bn-BD" sz="49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পাঠ-পরিচিতি</a:t>
            </a:r>
            <a:r>
              <a:rPr lang="bn-BD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960" y="2514600"/>
            <a:ext cx="5577840" cy="1143000"/>
          </a:xfrm>
        </p:spPr>
        <p:txBody>
          <a:bodyPr>
            <a:norm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অরবিটাল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685800"/>
            <a:ext cx="55626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609600"/>
            <a:ext cx="5562600" cy="1143000"/>
          </a:xfrm>
        </p:spPr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শিখনফল-</a:t>
            </a:r>
            <a:endParaRPr lang="en-MY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অর্বিটাল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অর্বিটালের বৈশিস্ট্য বর্ণনা করতে পারবে 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অর্বিটালের শ্রেনিবিন্যাস করতে পারবে ?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সংকরণ অর্বিটাল ব্যাখ্যা করতে পারবে ? </a:t>
            </a:r>
            <a:r>
              <a:rPr lang="bn-BD" sz="8000" baseline="30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erina\erina2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09600" y="1981200"/>
            <a:ext cx="738552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960" y="381000"/>
            <a:ext cx="2590800" cy="1143000"/>
          </a:xfr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উদ্দীপক - ১</a:t>
            </a:r>
            <a:endParaRPr lang="en-US" b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239000" cy="2667000"/>
          </a:xfrm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b="0" dirty="0" smtClean="0">
                <a:effectLst/>
                <a:latin typeface="NikoshBAN" pitchFamily="2" charset="0"/>
                <a:cs typeface="NikoshBAN" pitchFamily="2" charset="0"/>
              </a:rPr>
              <a:t>অরবিটাল কী ? </a:t>
            </a:r>
            <a:br>
              <a:rPr lang="bn-BD" sz="4000" b="0" dirty="0" smtClean="0">
                <a:effectLst/>
                <a:latin typeface="NikoshBAN" pitchFamily="2" charset="0"/>
                <a:cs typeface="NikoshBAN" pitchFamily="2" charset="0"/>
              </a:rPr>
            </a:br>
            <a:r>
              <a:rPr lang="bn-BD" sz="4000" b="0" dirty="0" smtClean="0">
                <a:effectLst/>
                <a:latin typeface="NikoshBAN" pitchFamily="2" charset="0"/>
                <a:cs typeface="NikoshBAN" pitchFamily="2" charset="0"/>
              </a:rPr>
              <a:t>অরবিটালের বৈশিষ্ট্য কী ?</a:t>
            </a:r>
            <a:endParaRPr lang="en-US" sz="4000" b="0" dirty="0"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সং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জ্ঞাঃ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নিউওক্লিয়াসের চতুর্দিকে ইলেকট্রন আবর্তনের 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সর্বাধিক সম্ভাব্য অঞ্চলকে অরবিটাল বলে ।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বৈশিষ্ট্যঃ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১। অরবিটাল বিভিন্ন আকৃতির হয়।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২।অরবিটালসমূহ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s,p,d,f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ব্দারা চিহ্নিত হয়।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8674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উদ্দীপক- 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080" y="1417638"/>
            <a:ext cx="4008120" cy="45259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524000"/>
            <a:ext cx="429768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573</TotalTime>
  <Words>190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NikoshBAN</vt:lpstr>
      <vt:lpstr>Times New Roman</vt:lpstr>
      <vt:lpstr>Verdana</vt:lpstr>
      <vt:lpstr>Vrinda</vt:lpstr>
      <vt:lpstr>Wingdings 2</vt:lpstr>
      <vt:lpstr>Wingdings 3</vt:lpstr>
      <vt:lpstr>Concourse</vt:lpstr>
      <vt:lpstr>PowerPoint Presentation</vt:lpstr>
      <vt:lpstr>   শিক্ষক পরিচিতি   মোঃ জাকির হোসেন ( প্রভাষক রসায়ন) দৌলতপুর ডিগ্রী কলেজ বেলকুচি, সিরাজগঞ্জ  মোবাইল-০১৭১৮৭৫৭০৬১ G-mail: zakir2kk17@gmail.com</vt:lpstr>
      <vt:lpstr>পাঠ-পরিচিতি    </vt:lpstr>
      <vt:lpstr> অরবিটাল</vt:lpstr>
      <vt:lpstr>শিখনফল-</vt:lpstr>
      <vt:lpstr>উদ্দীপক - ১</vt:lpstr>
      <vt:lpstr>একক কাজ  অরবিটাল কী ?  অরবিটালের বৈশিষ্ট্য কী ?</vt:lpstr>
      <vt:lpstr>সংজ্ঞাঃ  নিউওক্লিয়াসের চতুর্দিকে ইলেকট্রন আবর্তনের   সর্বাধিক সম্ভাব্য অঞ্চলকে অরবিটাল বলে ।   বৈশিষ্ট্যঃ ১। অরবিটাল বিভিন্ন আকৃতির হয়।  ২।অরবিটালসমূহ  s,p,d,f ব্দারা চিহ্নিত হয়। </vt:lpstr>
      <vt:lpstr>উদ্দীপক- ২</vt:lpstr>
      <vt:lpstr>1।s-অরবিটালের আকৃতি কেমন?  ২।p-অরবিটালের আকৃতি কেমন?  ৩।sওpঅরবিটালে কয়টি ইলেকট্রন থাকে?</vt:lpstr>
      <vt:lpstr>PowerPoint Presentation</vt:lpstr>
      <vt:lpstr>PowerPoint Presentation</vt:lpstr>
      <vt:lpstr>প্রশ্নঃ  ১। সংকরন অরবিটাল কী?  ২। উহা কত প্রকার ও কী কী?  ৩।sp2 সংকরন অরবিটাল কাকে বলে?</vt:lpstr>
      <vt:lpstr>PowerPoint Presentation</vt:lpstr>
      <vt:lpstr>১।ইথিলিন অনুতে কোন ধরনের সংকরন ঘটে?  (ক) sp (খ)sp2  (গ)sp3  (ঘ)sp3 d   2।sp2 সংকর অরবিটালের আকৃতি কেমন?  (ক)সরল(খ)ট্রাইগোনাল(গ)চতুস্তলকীয়(ঘ)বৃত্তাকার</vt:lpstr>
      <vt:lpstr> ইথিলিনের সংকরন অরবিটাল চিত্র  আক।</vt:lpstr>
      <vt:lpstr>    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robin</dc:creator>
  <cp:lastModifiedBy>shamrat</cp:lastModifiedBy>
  <cp:revision>112</cp:revision>
  <dcterms:created xsi:type="dcterms:W3CDTF">2006-08-16T00:00:00Z</dcterms:created>
  <dcterms:modified xsi:type="dcterms:W3CDTF">2020-02-04T03:34:23Z</dcterms:modified>
</cp:coreProperties>
</file>