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3898" r:id="rId2"/>
    <p:sldMasterId id="2147483916" r:id="rId3"/>
  </p:sldMasterIdLst>
  <p:sldIdLst>
    <p:sldId id="256" r:id="rId4"/>
    <p:sldId id="258" r:id="rId5"/>
    <p:sldId id="257" r:id="rId6"/>
    <p:sldId id="268" r:id="rId7"/>
    <p:sldId id="259" r:id="rId8"/>
    <p:sldId id="260" r:id="rId9"/>
    <p:sldId id="270" r:id="rId10"/>
    <p:sldId id="271" r:id="rId11"/>
    <p:sldId id="272" r:id="rId12"/>
    <p:sldId id="273" r:id="rId13"/>
    <p:sldId id="274" r:id="rId14"/>
    <p:sldId id="261" r:id="rId15"/>
    <p:sldId id="275" r:id="rId16"/>
    <p:sldId id="276" r:id="rId17"/>
    <p:sldId id="277" r:id="rId18"/>
    <p:sldId id="262" r:id="rId19"/>
    <p:sldId id="263" r:id="rId20"/>
    <p:sldId id="26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4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8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3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5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0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7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35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8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56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8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96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6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55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1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39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5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35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92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79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20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84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74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62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14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61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62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8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0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83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6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72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7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24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00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4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0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9EC03-09FC-47B2-BAF5-19B3D5315E9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54A6C-995A-44A8-9935-01A43C1C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198" y="704177"/>
            <a:ext cx="10406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নিরন্তর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1944922"/>
            <a:ext cx="8314006" cy="39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75" y="559340"/>
            <a:ext cx="4542691" cy="889632"/>
          </a:xfrm>
        </p:spPr>
        <p:txBody>
          <a:bodyPr>
            <a:normAutofit/>
          </a:bodyPr>
          <a:lstStyle/>
          <a:p>
            <a:r>
              <a:rPr lang="en-US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69965" cy="25777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100 .</a:t>
            </a:r>
          </a:p>
          <a:p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পজিট্টন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পাইওন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নিউট্টিনো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931" y="785184"/>
            <a:ext cx="4613029" cy="79039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কম্পোজিট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85559" cy="188845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কম্পোজিট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ডিউটেরন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331" y="658575"/>
            <a:ext cx="3403207" cy="705991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088" y="2556932"/>
            <a:ext cx="7145214" cy="95999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037" y="706899"/>
            <a:ext cx="4373878" cy="973277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31122" y="2489983"/>
            <a:ext cx="4421038" cy="233652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         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89872"/>
              </p:ext>
            </p:extLst>
          </p:nvPr>
        </p:nvGraphicFramePr>
        <p:xfrm>
          <a:off x="4403187" y="3034613"/>
          <a:ext cx="1448973" cy="166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3" imgW="241200" imgH="457200" progId="Equation.3">
                  <p:embed/>
                </p:oleObj>
              </mc:Choice>
              <mc:Fallback>
                <p:oleObj name="Equation" r:id="rId3" imgW="24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3187" y="3034613"/>
                        <a:ext cx="1448973" cy="166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61657"/>
              </p:ext>
            </p:extLst>
          </p:nvPr>
        </p:nvGraphicFramePr>
        <p:xfrm>
          <a:off x="2802350" y="3833412"/>
          <a:ext cx="1079374" cy="86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2350" y="3833412"/>
                        <a:ext cx="1079374" cy="86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680176"/>
            <a:ext cx="5387926" cy="43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469" y="760870"/>
            <a:ext cx="4176931" cy="70599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094" y="2495102"/>
            <a:ext cx="5063197" cy="229642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6092"/>
              </p:ext>
            </p:extLst>
          </p:nvPr>
        </p:nvGraphicFramePr>
        <p:xfrm>
          <a:off x="6038850" y="3211513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3" imgW="114120" imgH="431640" progId="Equation.3">
                  <p:embed/>
                </p:oleObj>
              </mc:Choice>
              <mc:Fallback>
                <p:oleObj name="Equation" r:id="rId3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211513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40018"/>
              </p:ext>
            </p:extLst>
          </p:nvPr>
        </p:nvGraphicFramePr>
        <p:xfrm>
          <a:off x="2616556" y="3643313"/>
          <a:ext cx="1043189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5" imgW="342720" imgH="241200" progId="Equation.3">
                  <p:embed/>
                </p:oleObj>
              </mc:Choice>
              <mc:Fallback>
                <p:oleObj name="Equation" r:id="rId5" imgW="342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6556" y="3643313"/>
                        <a:ext cx="1043189" cy="57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39415"/>
              </p:ext>
            </p:extLst>
          </p:nvPr>
        </p:nvGraphicFramePr>
        <p:xfrm>
          <a:off x="4193109" y="3643312"/>
          <a:ext cx="1056068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3109" y="3643312"/>
                        <a:ext cx="1056068" cy="57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05" y="1466860"/>
            <a:ext cx="4853220" cy="43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993" y="743892"/>
            <a:ext cx="4106593" cy="762262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29100" cy="331893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        ,           ও         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04387"/>
              </p:ext>
            </p:extLst>
          </p:nvPr>
        </p:nvGraphicFramePr>
        <p:xfrm>
          <a:off x="2688350" y="3874967"/>
          <a:ext cx="888643" cy="447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3" imgW="266400" imgH="228600" progId="Equation.3">
                  <p:embed/>
                </p:oleObj>
              </mc:Choice>
              <mc:Fallback>
                <p:oleObj name="Equation" r:id="rId3" imgW="26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8350" y="3874967"/>
                        <a:ext cx="888643" cy="447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66832"/>
              </p:ext>
            </p:extLst>
          </p:nvPr>
        </p:nvGraphicFramePr>
        <p:xfrm>
          <a:off x="3759830" y="3874967"/>
          <a:ext cx="927278" cy="59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830" y="3874967"/>
                        <a:ext cx="927278" cy="590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14918"/>
              </p:ext>
            </p:extLst>
          </p:nvPr>
        </p:nvGraphicFramePr>
        <p:xfrm>
          <a:off x="4869945" y="3874967"/>
          <a:ext cx="978794" cy="59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945" y="3874967"/>
                        <a:ext cx="978794" cy="590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37" y="1506154"/>
            <a:ext cx="4487493" cy="45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639" y="644507"/>
            <a:ext cx="4205066" cy="818533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214" y="2641339"/>
            <a:ext cx="9601196" cy="94592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আইসোবার,আইসোটোনের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660" y="700778"/>
            <a:ext cx="4402013" cy="110424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78806"/>
            <a:ext cx="8580119" cy="163997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কম্পোজিট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492369"/>
            <a:ext cx="11169748" cy="595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2" y="939929"/>
            <a:ext cx="3263705" cy="1303867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6" y="309094"/>
            <a:ext cx="3181082" cy="1210614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233" y="1519708"/>
            <a:ext cx="4925801" cy="3880772"/>
          </a:xfr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মোবা-০১৭১৮৭৫৭০৬১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MY" sz="32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75" y="1519708"/>
            <a:ext cx="4465791" cy="425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২য়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708" y="2557463"/>
            <a:ext cx="619058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017" y="1136877"/>
            <a:ext cx="5850986" cy="832600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2599135"/>
            <a:ext cx="7187418" cy="1635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125" y="757049"/>
            <a:ext cx="7257755" cy="973277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230" y="2311064"/>
            <a:ext cx="8383170" cy="2204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dirty="0" err="1" smtClean="0"/>
              <a:t>পরমাণু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পরমাণুর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মৌলিক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কণিকা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/>
              <a:t>আইসোটোপ</a:t>
            </a:r>
            <a:r>
              <a:rPr lang="en-US" sz="3200" dirty="0"/>
              <a:t>, </a:t>
            </a:r>
            <a:r>
              <a:rPr lang="en-US" sz="3200" dirty="0" err="1" smtClean="0"/>
              <a:t>আইসোবার</a:t>
            </a:r>
            <a:r>
              <a:rPr lang="en-US" sz="3200" dirty="0" smtClean="0"/>
              <a:t> ও </a:t>
            </a:r>
            <a:r>
              <a:rPr lang="en-US" sz="3200" dirty="0" err="1" smtClean="0"/>
              <a:t>আইসোটোনের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পাবে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83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913" y="2556930"/>
            <a:ext cx="6118272" cy="204320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13674" y="1693401"/>
            <a:ext cx="392488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  <a:r>
              <a:rPr lang="bn-BD" sz="23900" b="1" baseline="-25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0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26" y="602304"/>
            <a:ext cx="5564943" cy="1303867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079651" cy="1733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কম্পোজিট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6" y="2562224"/>
            <a:ext cx="5351951" cy="3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33" y="689318"/>
            <a:ext cx="4594271" cy="1195753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bn-BD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604" y="2626697"/>
            <a:ext cx="5358617" cy="131225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ইলেকট্টন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3" y="2504049"/>
            <a:ext cx="4937761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285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Garamond</vt:lpstr>
      <vt:lpstr>NikoshBAN</vt:lpstr>
      <vt:lpstr>Vrinda</vt:lpstr>
      <vt:lpstr>2_Organic</vt:lpstr>
      <vt:lpstr>Organic</vt:lpstr>
      <vt:lpstr>1_Organic</vt:lpstr>
      <vt:lpstr>Equation</vt:lpstr>
      <vt:lpstr>PowerPoint Presentation</vt:lpstr>
      <vt:lpstr>শিক্ষক পরিচিতি</vt:lpstr>
      <vt:lpstr>বিষয় পরিচিতি</vt:lpstr>
      <vt:lpstr>ছবিটি লক্ষ্য কর</vt:lpstr>
      <vt:lpstr>আজকের পাঠ </vt:lpstr>
      <vt:lpstr>শিখনফল</vt:lpstr>
      <vt:lpstr>পরমাণু</vt:lpstr>
      <vt:lpstr>পরমাণুর মুল কণিকা তিন প্রকার</vt:lpstr>
      <vt:lpstr> স্থায়ী মূল কণিকা </vt:lpstr>
      <vt:lpstr>অস্থায়ী মূল কণিকা</vt:lpstr>
      <vt:lpstr>কম্পোজিট কণিকা</vt:lpstr>
      <vt:lpstr>একক কাজ</vt:lpstr>
      <vt:lpstr>আইসোটোপ</vt:lpstr>
      <vt:lpstr>আইসোবার</vt:lpstr>
      <vt:lpstr>আইসোটোন</vt:lpstr>
      <vt:lpstr>দলীয় কাজ</vt:lpstr>
      <vt:lpstr>মূল্যায়ন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shamrat</cp:lastModifiedBy>
  <cp:revision>76</cp:revision>
  <dcterms:created xsi:type="dcterms:W3CDTF">2018-05-25T10:42:09Z</dcterms:created>
  <dcterms:modified xsi:type="dcterms:W3CDTF">2020-02-04T05:10:06Z</dcterms:modified>
</cp:coreProperties>
</file>